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75" r:id="rId3"/>
    <p:sldId id="257" r:id="rId4"/>
    <p:sldId id="258" r:id="rId5"/>
    <p:sldId id="259" r:id="rId6"/>
    <p:sldId id="260" r:id="rId7"/>
    <p:sldId id="272" r:id="rId8"/>
    <p:sldId id="261" r:id="rId9"/>
    <p:sldId id="262" r:id="rId10"/>
    <p:sldId id="263" r:id="rId11"/>
    <p:sldId id="264" r:id="rId12"/>
    <p:sldId id="265" r:id="rId13"/>
    <p:sldId id="266" r:id="rId14"/>
    <p:sldId id="268" r:id="rId15"/>
    <p:sldId id="269" r:id="rId16"/>
    <p:sldId id="270" r:id="rId17"/>
    <p:sldId id="267"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1243"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47B7C4-76AA-4F90-92E7-795098816F13}"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26B9E8DA-645E-4822-AF41-563BECD1B537}">
      <dgm:prSet/>
      <dgm:spPr/>
      <dgm:t>
        <a:bodyPr/>
        <a:lstStyle/>
        <a:p>
          <a:pPr rtl="0"/>
          <a:r>
            <a:rPr lang="en-US" b="1" dirty="0" smtClean="0"/>
            <a:t>Different Responses:</a:t>
          </a:r>
          <a:endParaRPr lang="en-US" dirty="0"/>
        </a:p>
      </dgm:t>
    </dgm:pt>
    <dgm:pt modelId="{55E1216B-0617-4102-97D5-B52DC542A3A3}" type="parTrans" cxnId="{FCFC284D-4E0A-4A30-B793-5D026FB71413}">
      <dgm:prSet/>
      <dgm:spPr/>
      <dgm:t>
        <a:bodyPr/>
        <a:lstStyle/>
        <a:p>
          <a:endParaRPr lang="en-US"/>
        </a:p>
      </dgm:t>
    </dgm:pt>
    <dgm:pt modelId="{3E82D6C6-A57C-4214-9288-F3752C1347C0}" type="sibTrans" cxnId="{FCFC284D-4E0A-4A30-B793-5D026FB71413}">
      <dgm:prSet/>
      <dgm:spPr/>
      <dgm:t>
        <a:bodyPr/>
        <a:lstStyle/>
        <a:p>
          <a:endParaRPr lang="en-US"/>
        </a:p>
      </dgm:t>
    </dgm:pt>
    <dgm:pt modelId="{2007E07E-41DE-4956-992D-A54C22150AB6}">
      <dgm:prSet/>
      <dgm:spPr/>
      <dgm:t>
        <a:bodyPr/>
        <a:lstStyle/>
        <a:p>
          <a:pPr rtl="0"/>
          <a:r>
            <a:rPr lang="en-US" smtClean="0"/>
            <a:t>Laughter</a:t>
          </a:r>
          <a:endParaRPr lang="en-US"/>
        </a:p>
      </dgm:t>
    </dgm:pt>
    <dgm:pt modelId="{D3F7839B-C23F-4F16-84E4-3D497E2DCF2F}" type="parTrans" cxnId="{3D05594F-CD82-45B7-9D25-21BA3FEE68C3}">
      <dgm:prSet/>
      <dgm:spPr/>
      <dgm:t>
        <a:bodyPr/>
        <a:lstStyle/>
        <a:p>
          <a:endParaRPr lang="en-US"/>
        </a:p>
      </dgm:t>
    </dgm:pt>
    <dgm:pt modelId="{14AC041F-3BE4-4453-AF01-0A1B5F43C405}" type="sibTrans" cxnId="{3D05594F-CD82-45B7-9D25-21BA3FEE68C3}">
      <dgm:prSet/>
      <dgm:spPr/>
      <dgm:t>
        <a:bodyPr/>
        <a:lstStyle/>
        <a:p>
          <a:endParaRPr lang="en-US"/>
        </a:p>
      </dgm:t>
    </dgm:pt>
    <dgm:pt modelId="{E9926E42-AB11-4590-8A55-E404A22C2B13}">
      <dgm:prSet/>
      <dgm:spPr/>
      <dgm:t>
        <a:bodyPr/>
        <a:lstStyle/>
        <a:p>
          <a:pPr rtl="0"/>
          <a:r>
            <a:rPr lang="en-US" smtClean="0"/>
            <a:t>Tears</a:t>
          </a:r>
          <a:endParaRPr lang="en-US"/>
        </a:p>
      </dgm:t>
    </dgm:pt>
    <dgm:pt modelId="{E2A8C1C8-23BB-4F4D-A945-7D6F14049067}" type="parTrans" cxnId="{2E8391B4-8923-463A-A4DE-F9ACB9CD3DFB}">
      <dgm:prSet/>
      <dgm:spPr/>
      <dgm:t>
        <a:bodyPr/>
        <a:lstStyle/>
        <a:p>
          <a:endParaRPr lang="en-US"/>
        </a:p>
      </dgm:t>
    </dgm:pt>
    <dgm:pt modelId="{7849EC17-27A5-46A3-B7C1-8BC01FED442F}" type="sibTrans" cxnId="{2E8391B4-8923-463A-A4DE-F9ACB9CD3DFB}">
      <dgm:prSet/>
      <dgm:spPr/>
      <dgm:t>
        <a:bodyPr/>
        <a:lstStyle/>
        <a:p>
          <a:endParaRPr lang="en-US"/>
        </a:p>
      </dgm:t>
    </dgm:pt>
    <dgm:pt modelId="{5FADC2FF-5693-4A3B-8998-898E4D052EB0}">
      <dgm:prSet/>
      <dgm:spPr/>
      <dgm:t>
        <a:bodyPr/>
        <a:lstStyle/>
        <a:p>
          <a:pPr rtl="0"/>
          <a:r>
            <a:rPr lang="en-US" dirty="0" smtClean="0"/>
            <a:t>Smiles</a:t>
          </a:r>
          <a:endParaRPr lang="en-US" dirty="0"/>
        </a:p>
      </dgm:t>
    </dgm:pt>
    <dgm:pt modelId="{DB875864-94FF-42F8-B714-0D30D73C8FC8}" type="parTrans" cxnId="{3E03F274-E93E-4B74-91AD-92D1154D7085}">
      <dgm:prSet/>
      <dgm:spPr/>
      <dgm:t>
        <a:bodyPr/>
        <a:lstStyle/>
        <a:p>
          <a:endParaRPr lang="en-US"/>
        </a:p>
      </dgm:t>
    </dgm:pt>
    <dgm:pt modelId="{FA7333E5-00C2-47B7-8320-8EE5C0A6A587}" type="sibTrans" cxnId="{3E03F274-E93E-4B74-91AD-92D1154D7085}">
      <dgm:prSet/>
      <dgm:spPr/>
      <dgm:t>
        <a:bodyPr/>
        <a:lstStyle/>
        <a:p>
          <a:endParaRPr lang="en-US"/>
        </a:p>
      </dgm:t>
    </dgm:pt>
    <dgm:pt modelId="{FB0734F4-1FD6-4D9C-9533-732C43E597E0}">
      <dgm:prSet/>
      <dgm:spPr/>
      <dgm:t>
        <a:bodyPr/>
        <a:lstStyle/>
        <a:p>
          <a:pPr rtl="0"/>
          <a:r>
            <a:rPr lang="en-US" smtClean="0"/>
            <a:t>Think more about life</a:t>
          </a:r>
          <a:endParaRPr lang="en-US"/>
        </a:p>
      </dgm:t>
    </dgm:pt>
    <dgm:pt modelId="{B1831D07-18C5-4294-B672-4A64C34272FD}" type="parTrans" cxnId="{6C8915AA-E7BB-4EEB-94DB-F725E14ED9F1}">
      <dgm:prSet/>
      <dgm:spPr/>
      <dgm:t>
        <a:bodyPr/>
        <a:lstStyle/>
        <a:p>
          <a:endParaRPr lang="en-US"/>
        </a:p>
      </dgm:t>
    </dgm:pt>
    <dgm:pt modelId="{F5FE84E5-4A4B-4E4B-86F9-EF0E0E8D79AC}" type="sibTrans" cxnId="{6C8915AA-E7BB-4EEB-94DB-F725E14ED9F1}">
      <dgm:prSet/>
      <dgm:spPr/>
      <dgm:t>
        <a:bodyPr/>
        <a:lstStyle/>
        <a:p>
          <a:endParaRPr lang="en-US"/>
        </a:p>
      </dgm:t>
    </dgm:pt>
    <dgm:pt modelId="{79E0C7FD-1FD7-45EC-9759-9B711DEDF925}">
      <dgm:prSet/>
      <dgm:spPr/>
      <dgm:t>
        <a:bodyPr/>
        <a:lstStyle/>
        <a:p>
          <a:pPr rtl="0"/>
          <a:r>
            <a:rPr lang="en-US" dirty="0" smtClean="0"/>
            <a:t>Exercise caution</a:t>
          </a:r>
          <a:endParaRPr lang="en-US" dirty="0"/>
        </a:p>
      </dgm:t>
    </dgm:pt>
    <dgm:pt modelId="{5217C314-6E6F-4D5E-8EB7-B128EF889C13}" type="parTrans" cxnId="{2CB8F668-2759-4116-941E-BE8BF772ECFF}">
      <dgm:prSet/>
      <dgm:spPr/>
      <dgm:t>
        <a:bodyPr/>
        <a:lstStyle/>
        <a:p>
          <a:endParaRPr lang="en-US"/>
        </a:p>
      </dgm:t>
    </dgm:pt>
    <dgm:pt modelId="{AAE2B34A-3829-4209-8BE1-F3207AE2E760}" type="sibTrans" cxnId="{2CB8F668-2759-4116-941E-BE8BF772ECFF}">
      <dgm:prSet/>
      <dgm:spPr/>
      <dgm:t>
        <a:bodyPr/>
        <a:lstStyle/>
        <a:p>
          <a:endParaRPr lang="en-US"/>
        </a:p>
      </dgm:t>
    </dgm:pt>
    <dgm:pt modelId="{9E64F795-5D18-46C2-BDC5-545BEB21040C}">
      <dgm:prSet/>
      <dgm:spPr/>
      <dgm:t>
        <a:bodyPr/>
        <a:lstStyle/>
        <a:p>
          <a:pPr rtl="0"/>
          <a:r>
            <a:rPr lang="en-US" smtClean="0"/>
            <a:t>Learn more about the subject or people etc.</a:t>
          </a:r>
          <a:endParaRPr lang="en-US"/>
        </a:p>
      </dgm:t>
    </dgm:pt>
    <dgm:pt modelId="{49DFF26F-42D6-422F-8BE5-8141F6DCCA7C}" type="parTrans" cxnId="{A498B96D-469D-48CB-994C-9D4D327E998D}">
      <dgm:prSet/>
      <dgm:spPr/>
      <dgm:t>
        <a:bodyPr/>
        <a:lstStyle/>
        <a:p>
          <a:endParaRPr lang="en-US"/>
        </a:p>
      </dgm:t>
    </dgm:pt>
    <dgm:pt modelId="{FA2028C1-4287-4336-9A36-818ED27374AC}" type="sibTrans" cxnId="{A498B96D-469D-48CB-994C-9D4D327E998D}">
      <dgm:prSet/>
      <dgm:spPr/>
      <dgm:t>
        <a:bodyPr/>
        <a:lstStyle/>
        <a:p>
          <a:endParaRPr lang="en-US"/>
        </a:p>
      </dgm:t>
    </dgm:pt>
    <dgm:pt modelId="{9550C79D-ECAD-4163-B383-E65ACB85B899}" type="pres">
      <dgm:prSet presAssocID="{9947B7C4-76AA-4F90-92E7-795098816F13}" presName="cycle" presStyleCnt="0">
        <dgm:presLayoutVars>
          <dgm:dir/>
          <dgm:resizeHandles val="exact"/>
        </dgm:presLayoutVars>
      </dgm:prSet>
      <dgm:spPr/>
      <dgm:t>
        <a:bodyPr/>
        <a:lstStyle/>
        <a:p>
          <a:endParaRPr lang="en-US"/>
        </a:p>
      </dgm:t>
    </dgm:pt>
    <dgm:pt modelId="{1DE89D99-D3EA-40CE-8801-FCD49E1502B9}" type="pres">
      <dgm:prSet presAssocID="{26B9E8DA-645E-4822-AF41-563BECD1B537}" presName="node" presStyleLbl="node1" presStyleIdx="0" presStyleCnt="7" custScaleX="133320">
        <dgm:presLayoutVars>
          <dgm:bulletEnabled val="1"/>
        </dgm:presLayoutVars>
      </dgm:prSet>
      <dgm:spPr/>
      <dgm:t>
        <a:bodyPr/>
        <a:lstStyle/>
        <a:p>
          <a:endParaRPr lang="en-US"/>
        </a:p>
      </dgm:t>
    </dgm:pt>
    <dgm:pt modelId="{C6DFDBB3-5987-4C14-BED2-FE208152DB89}" type="pres">
      <dgm:prSet presAssocID="{3E82D6C6-A57C-4214-9288-F3752C1347C0}" presName="sibTrans" presStyleLbl="sibTrans2D1" presStyleIdx="0" presStyleCnt="7"/>
      <dgm:spPr/>
      <dgm:t>
        <a:bodyPr/>
        <a:lstStyle/>
        <a:p>
          <a:endParaRPr lang="en-US"/>
        </a:p>
      </dgm:t>
    </dgm:pt>
    <dgm:pt modelId="{000165A0-5641-4E1D-8E2E-EF763E6C571A}" type="pres">
      <dgm:prSet presAssocID="{3E82D6C6-A57C-4214-9288-F3752C1347C0}" presName="connectorText" presStyleLbl="sibTrans2D1" presStyleIdx="0" presStyleCnt="7"/>
      <dgm:spPr/>
      <dgm:t>
        <a:bodyPr/>
        <a:lstStyle/>
        <a:p>
          <a:endParaRPr lang="en-US"/>
        </a:p>
      </dgm:t>
    </dgm:pt>
    <dgm:pt modelId="{78EAAE23-04EE-4768-A708-8619CB4D8D28}" type="pres">
      <dgm:prSet presAssocID="{2007E07E-41DE-4956-992D-A54C22150AB6}" presName="node" presStyleLbl="node1" presStyleIdx="1" presStyleCnt="7" custScaleX="170546">
        <dgm:presLayoutVars>
          <dgm:bulletEnabled val="1"/>
        </dgm:presLayoutVars>
      </dgm:prSet>
      <dgm:spPr/>
      <dgm:t>
        <a:bodyPr/>
        <a:lstStyle/>
        <a:p>
          <a:endParaRPr lang="en-US"/>
        </a:p>
      </dgm:t>
    </dgm:pt>
    <dgm:pt modelId="{EBCC8BD3-0B64-4327-93EC-A374ECDE67BD}" type="pres">
      <dgm:prSet presAssocID="{14AC041F-3BE4-4453-AF01-0A1B5F43C405}" presName="sibTrans" presStyleLbl="sibTrans2D1" presStyleIdx="1" presStyleCnt="7"/>
      <dgm:spPr/>
      <dgm:t>
        <a:bodyPr/>
        <a:lstStyle/>
        <a:p>
          <a:endParaRPr lang="en-US"/>
        </a:p>
      </dgm:t>
    </dgm:pt>
    <dgm:pt modelId="{3268E304-FB33-4B0C-A077-0BC952B6C18A}" type="pres">
      <dgm:prSet presAssocID="{14AC041F-3BE4-4453-AF01-0A1B5F43C405}" presName="connectorText" presStyleLbl="sibTrans2D1" presStyleIdx="1" presStyleCnt="7"/>
      <dgm:spPr/>
      <dgm:t>
        <a:bodyPr/>
        <a:lstStyle/>
        <a:p>
          <a:endParaRPr lang="en-US"/>
        </a:p>
      </dgm:t>
    </dgm:pt>
    <dgm:pt modelId="{62E3B27D-6236-4799-B573-E281B90EE9ED}" type="pres">
      <dgm:prSet presAssocID="{E9926E42-AB11-4590-8A55-E404A22C2B13}" presName="node" presStyleLbl="node1" presStyleIdx="2" presStyleCnt="7" custScaleX="144315">
        <dgm:presLayoutVars>
          <dgm:bulletEnabled val="1"/>
        </dgm:presLayoutVars>
      </dgm:prSet>
      <dgm:spPr/>
      <dgm:t>
        <a:bodyPr/>
        <a:lstStyle/>
        <a:p>
          <a:endParaRPr lang="en-US"/>
        </a:p>
      </dgm:t>
    </dgm:pt>
    <dgm:pt modelId="{14D909E3-FDB5-4855-9D45-308ECB0AAD6D}" type="pres">
      <dgm:prSet presAssocID="{7849EC17-27A5-46A3-B7C1-8BC01FED442F}" presName="sibTrans" presStyleLbl="sibTrans2D1" presStyleIdx="2" presStyleCnt="7"/>
      <dgm:spPr/>
      <dgm:t>
        <a:bodyPr/>
        <a:lstStyle/>
        <a:p>
          <a:endParaRPr lang="en-US"/>
        </a:p>
      </dgm:t>
    </dgm:pt>
    <dgm:pt modelId="{525504DA-E71B-4BBD-8EDF-34844D659BC8}" type="pres">
      <dgm:prSet presAssocID="{7849EC17-27A5-46A3-B7C1-8BC01FED442F}" presName="connectorText" presStyleLbl="sibTrans2D1" presStyleIdx="2" presStyleCnt="7"/>
      <dgm:spPr/>
      <dgm:t>
        <a:bodyPr/>
        <a:lstStyle/>
        <a:p>
          <a:endParaRPr lang="en-US"/>
        </a:p>
      </dgm:t>
    </dgm:pt>
    <dgm:pt modelId="{2BB10A4E-5B42-4330-8B7C-5A4A6FF23383}" type="pres">
      <dgm:prSet presAssocID="{5FADC2FF-5693-4A3B-8998-898E4D052EB0}" presName="node" presStyleLbl="node1" presStyleIdx="3" presStyleCnt="7" custScaleX="125269">
        <dgm:presLayoutVars>
          <dgm:bulletEnabled val="1"/>
        </dgm:presLayoutVars>
      </dgm:prSet>
      <dgm:spPr/>
      <dgm:t>
        <a:bodyPr/>
        <a:lstStyle/>
        <a:p>
          <a:endParaRPr lang="en-US"/>
        </a:p>
      </dgm:t>
    </dgm:pt>
    <dgm:pt modelId="{579EA95B-F59F-49D4-BFFF-EBF9189E97C3}" type="pres">
      <dgm:prSet presAssocID="{FA7333E5-00C2-47B7-8320-8EE5C0A6A587}" presName="sibTrans" presStyleLbl="sibTrans2D1" presStyleIdx="3" presStyleCnt="7"/>
      <dgm:spPr/>
      <dgm:t>
        <a:bodyPr/>
        <a:lstStyle/>
        <a:p>
          <a:endParaRPr lang="en-US"/>
        </a:p>
      </dgm:t>
    </dgm:pt>
    <dgm:pt modelId="{B811BED7-92D8-4BB8-93BB-21F0635EB570}" type="pres">
      <dgm:prSet presAssocID="{FA7333E5-00C2-47B7-8320-8EE5C0A6A587}" presName="connectorText" presStyleLbl="sibTrans2D1" presStyleIdx="3" presStyleCnt="7"/>
      <dgm:spPr/>
      <dgm:t>
        <a:bodyPr/>
        <a:lstStyle/>
        <a:p>
          <a:endParaRPr lang="en-US"/>
        </a:p>
      </dgm:t>
    </dgm:pt>
    <dgm:pt modelId="{DDE9D615-1F9E-42E1-B6FC-DDC079761EE7}" type="pres">
      <dgm:prSet presAssocID="{FB0734F4-1FD6-4D9C-9533-732C43E597E0}" presName="node" presStyleLbl="node1" presStyleIdx="4" presStyleCnt="7" custScaleX="134282">
        <dgm:presLayoutVars>
          <dgm:bulletEnabled val="1"/>
        </dgm:presLayoutVars>
      </dgm:prSet>
      <dgm:spPr/>
      <dgm:t>
        <a:bodyPr/>
        <a:lstStyle/>
        <a:p>
          <a:endParaRPr lang="en-US"/>
        </a:p>
      </dgm:t>
    </dgm:pt>
    <dgm:pt modelId="{9EA1BEA1-81DE-4F75-833B-88706E7B4B6E}" type="pres">
      <dgm:prSet presAssocID="{F5FE84E5-4A4B-4E4B-86F9-EF0E0E8D79AC}" presName="sibTrans" presStyleLbl="sibTrans2D1" presStyleIdx="4" presStyleCnt="7"/>
      <dgm:spPr/>
      <dgm:t>
        <a:bodyPr/>
        <a:lstStyle/>
        <a:p>
          <a:endParaRPr lang="en-US"/>
        </a:p>
      </dgm:t>
    </dgm:pt>
    <dgm:pt modelId="{E7DB37D9-D42D-402C-ADC5-95658FB51286}" type="pres">
      <dgm:prSet presAssocID="{F5FE84E5-4A4B-4E4B-86F9-EF0E0E8D79AC}" presName="connectorText" presStyleLbl="sibTrans2D1" presStyleIdx="4" presStyleCnt="7"/>
      <dgm:spPr/>
      <dgm:t>
        <a:bodyPr/>
        <a:lstStyle/>
        <a:p>
          <a:endParaRPr lang="en-US"/>
        </a:p>
      </dgm:t>
    </dgm:pt>
    <dgm:pt modelId="{37125C91-D971-44AA-AFFC-E83CD78B17FB}" type="pres">
      <dgm:prSet presAssocID="{79E0C7FD-1FD7-45EC-9759-9B711DEDF925}" presName="node" presStyleLbl="node1" presStyleIdx="5" presStyleCnt="7" custScaleX="146970">
        <dgm:presLayoutVars>
          <dgm:bulletEnabled val="1"/>
        </dgm:presLayoutVars>
      </dgm:prSet>
      <dgm:spPr/>
      <dgm:t>
        <a:bodyPr/>
        <a:lstStyle/>
        <a:p>
          <a:endParaRPr lang="en-US"/>
        </a:p>
      </dgm:t>
    </dgm:pt>
    <dgm:pt modelId="{40A2262D-1B99-427C-A6AC-17E2ADD5E05A}" type="pres">
      <dgm:prSet presAssocID="{AAE2B34A-3829-4209-8BE1-F3207AE2E760}" presName="sibTrans" presStyleLbl="sibTrans2D1" presStyleIdx="5" presStyleCnt="7"/>
      <dgm:spPr/>
      <dgm:t>
        <a:bodyPr/>
        <a:lstStyle/>
        <a:p>
          <a:endParaRPr lang="en-US"/>
        </a:p>
      </dgm:t>
    </dgm:pt>
    <dgm:pt modelId="{88CED067-F24D-45E4-9C1D-E844839D09B7}" type="pres">
      <dgm:prSet presAssocID="{AAE2B34A-3829-4209-8BE1-F3207AE2E760}" presName="connectorText" presStyleLbl="sibTrans2D1" presStyleIdx="5" presStyleCnt="7"/>
      <dgm:spPr/>
      <dgm:t>
        <a:bodyPr/>
        <a:lstStyle/>
        <a:p>
          <a:endParaRPr lang="en-US"/>
        </a:p>
      </dgm:t>
    </dgm:pt>
    <dgm:pt modelId="{2A643F0E-8EF6-481E-A5F0-2F4A69AA7C3A}" type="pres">
      <dgm:prSet presAssocID="{9E64F795-5D18-46C2-BDC5-545BEB21040C}" presName="node" presStyleLbl="node1" presStyleIdx="6" presStyleCnt="7" custScaleX="130643">
        <dgm:presLayoutVars>
          <dgm:bulletEnabled val="1"/>
        </dgm:presLayoutVars>
      </dgm:prSet>
      <dgm:spPr/>
      <dgm:t>
        <a:bodyPr/>
        <a:lstStyle/>
        <a:p>
          <a:endParaRPr lang="en-US"/>
        </a:p>
      </dgm:t>
    </dgm:pt>
    <dgm:pt modelId="{050C339A-3C65-44CC-BB6A-8FABA3CB0C33}" type="pres">
      <dgm:prSet presAssocID="{FA2028C1-4287-4336-9A36-818ED27374AC}" presName="sibTrans" presStyleLbl="sibTrans2D1" presStyleIdx="6" presStyleCnt="7"/>
      <dgm:spPr/>
      <dgm:t>
        <a:bodyPr/>
        <a:lstStyle/>
        <a:p>
          <a:endParaRPr lang="en-US"/>
        </a:p>
      </dgm:t>
    </dgm:pt>
    <dgm:pt modelId="{4022DA16-8062-45C5-9055-47C97C1FC399}" type="pres">
      <dgm:prSet presAssocID="{FA2028C1-4287-4336-9A36-818ED27374AC}" presName="connectorText" presStyleLbl="sibTrans2D1" presStyleIdx="6" presStyleCnt="7"/>
      <dgm:spPr/>
      <dgm:t>
        <a:bodyPr/>
        <a:lstStyle/>
        <a:p>
          <a:endParaRPr lang="en-US"/>
        </a:p>
      </dgm:t>
    </dgm:pt>
  </dgm:ptLst>
  <dgm:cxnLst>
    <dgm:cxn modelId="{A21E7A69-6927-4B77-98C0-A414B0325D9B}" type="presOf" srcId="{E9926E42-AB11-4590-8A55-E404A22C2B13}" destId="{62E3B27D-6236-4799-B573-E281B90EE9ED}" srcOrd="0" destOrd="0" presId="urn:microsoft.com/office/officeart/2005/8/layout/cycle2"/>
    <dgm:cxn modelId="{7653079F-12EA-4973-BB54-0B34B9BD6100}" type="presOf" srcId="{7849EC17-27A5-46A3-B7C1-8BC01FED442F}" destId="{14D909E3-FDB5-4855-9D45-308ECB0AAD6D}" srcOrd="0" destOrd="0" presId="urn:microsoft.com/office/officeart/2005/8/layout/cycle2"/>
    <dgm:cxn modelId="{6C8915AA-E7BB-4EEB-94DB-F725E14ED9F1}" srcId="{9947B7C4-76AA-4F90-92E7-795098816F13}" destId="{FB0734F4-1FD6-4D9C-9533-732C43E597E0}" srcOrd="4" destOrd="0" parTransId="{B1831D07-18C5-4294-B672-4A64C34272FD}" sibTransId="{F5FE84E5-4A4B-4E4B-86F9-EF0E0E8D79AC}"/>
    <dgm:cxn modelId="{62F6CF7C-CD2C-48BE-9D68-CE1AFA5F83DB}" type="presOf" srcId="{3E82D6C6-A57C-4214-9288-F3752C1347C0}" destId="{C6DFDBB3-5987-4C14-BED2-FE208152DB89}" srcOrd="0" destOrd="0" presId="urn:microsoft.com/office/officeart/2005/8/layout/cycle2"/>
    <dgm:cxn modelId="{045A4061-4D7A-4F6C-BFF2-92B97DE96B6B}" type="presOf" srcId="{9947B7C4-76AA-4F90-92E7-795098816F13}" destId="{9550C79D-ECAD-4163-B383-E65ACB85B899}" srcOrd="0" destOrd="0" presId="urn:microsoft.com/office/officeart/2005/8/layout/cycle2"/>
    <dgm:cxn modelId="{BB97A3A7-A71D-4493-97A9-69B00890D872}" type="presOf" srcId="{FA2028C1-4287-4336-9A36-818ED27374AC}" destId="{050C339A-3C65-44CC-BB6A-8FABA3CB0C33}" srcOrd="0" destOrd="0" presId="urn:microsoft.com/office/officeart/2005/8/layout/cycle2"/>
    <dgm:cxn modelId="{49A11F9C-9A6E-4AB6-B155-6666CC1C3391}" type="presOf" srcId="{AAE2B34A-3829-4209-8BE1-F3207AE2E760}" destId="{40A2262D-1B99-427C-A6AC-17E2ADD5E05A}" srcOrd="0" destOrd="0" presId="urn:microsoft.com/office/officeart/2005/8/layout/cycle2"/>
    <dgm:cxn modelId="{CA4935DA-6592-4696-970A-306074F81EE6}" type="presOf" srcId="{F5FE84E5-4A4B-4E4B-86F9-EF0E0E8D79AC}" destId="{E7DB37D9-D42D-402C-ADC5-95658FB51286}" srcOrd="1" destOrd="0" presId="urn:microsoft.com/office/officeart/2005/8/layout/cycle2"/>
    <dgm:cxn modelId="{C093FD42-D207-40F4-B104-5C3D6A62E956}" type="presOf" srcId="{26B9E8DA-645E-4822-AF41-563BECD1B537}" destId="{1DE89D99-D3EA-40CE-8801-FCD49E1502B9}" srcOrd="0" destOrd="0" presId="urn:microsoft.com/office/officeart/2005/8/layout/cycle2"/>
    <dgm:cxn modelId="{7EAD77CA-39B2-41BD-B2B1-A14689046A06}" type="presOf" srcId="{14AC041F-3BE4-4453-AF01-0A1B5F43C405}" destId="{3268E304-FB33-4B0C-A077-0BC952B6C18A}" srcOrd="1" destOrd="0" presId="urn:microsoft.com/office/officeart/2005/8/layout/cycle2"/>
    <dgm:cxn modelId="{3E03F274-E93E-4B74-91AD-92D1154D7085}" srcId="{9947B7C4-76AA-4F90-92E7-795098816F13}" destId="{5FADC2FF-5693-4A3B-8998-898E4D052EB0}" srcOrd="3" destOrd="0" parTransId="{DB875864-94FF-42F8-B714-0D30D73C8FC8}" sibTransId="{FA7333E5-00C2-47B7-8320-8EE5C0A6A587}"/>
    <dgm:cxn modelId="{04F64970-6F1E-4DDC-A881-400190101251}" type="presOf" srcId="{FA7333E5-00C2-47B7-8320-8EE5C0A6A587}" destId="{B811BED7-92D8-4BB8-93BB-21F0635EB570}" srcOrd="1" destOrd="0" presId="urn:microsoft.com/office/officeart/2005/8/layout/cycle2"/>
    <dgm:cxn modelId="{A498B96D-469D-48CB-994C-9D4D327E998D}" srcId="{9947B7C4-76AA-4F90-92E7-795098816F13}" destId="{9E64F795-5D18-46C2-BDC5-545BEB21040C}" srcOrd="6" destOrd="0" parTransId="{49DFF26F-42D6-422F-8BE5-8141F6DCCA7C}" sibTransId="{FA2028C1-4287-4336-9A36-818ED27374AC}"/>
    <dgm:cxn modelId="{3D05594F-CD82-45B7-9D25-21BA3FEE68C3}" srcId="{9947B7C4-76AA-4F90-92E7-795098816F13}" destId="{2007E07E-41DE-4956-992D-A54C22150AB6}" srcOrd="1" destOrd="0" parTransId="{D3F7839B-C23F-4F16-84E4-3D497E2DCF2F}" sibTransId="{14AC041F-3BE4-4453-AF01-0A1B5F43C405}"/>
    <dgm:cxn modelId="{FCFC284D-4E0A-4A30-B793-5D026FB71413}" srcId="{9947B7C4-76AA-4F90-92E7-795098816F13}" destId="{26B9E8DA-645E-4822-AF41-563BECD1B537}" srcOrd="0" destOrd="0" parTransId="{55E1216B-0617-4102-97D5-B52DC542A3A3}" sibTransId="{3E82D6C6-A57C-4214-9288-F3752C1347C0}"/>
    <dgm:cxn modelId="{2CB8F668-2759-4116-941E-BE8BF772ECFF}" srcId="{9947B7C4-76AA-4F90-92E7-795098816F13}" destId="{79E0C7FD-1FD7-45EC-9759-9B711DEDF925}" srcOrd="5" destOrd="0" parTransId="{5217C314-6E6F-4D5E-8EB7-B128EF889C13}" sibTransId="{AAE2B34A-3829-4209-8BE1-F3207AE2E760}"/>
    <dgm:cxn modelId="{C6B1BE05-590D-45D1-9BEC-0D9DE21DE40B}" type="presOf" srcId="{3E82D6C6-A57C-4214-9288-F3752C1347C0}" destId="{000165A0-5641-4E1D-8E2E-EF763E6C571A}" srcOrd="1" destOrd="0" presId="urn:microsoft.com/office/officeart/2005/8/layout/cycle2"/>
    <dgm:cxn modelId="{044A6401-B414-46DE-9D15-2109A2472FDB}" type="presOf" srcId="{F5FE84E5-4A4B-4E4B-86F9-EF0E0E8D79AC}" destId="{9EA1BEA1-81DE-4F75-833B-88706E7B4B6E}" srcOrd="0" destOrd="0" presId="urn:microsoft.com/office/officeart/2005/8/layout/cycle2"/>
    <dgm:cxn modelId="{93C23EA9-29B3-4982-9F47-42E1D8F1B3E1}" type="presOf" srcId="{14AC041F-3BE4-4453-AF01-0A1B5F43C405}" destId="{EBCC8BD3-0B64-4327-93EC-A374ECDE67BD}" srcOrd="0" destOrd="0" presId="urn:microsoft.com/office/officeart/2005/8/layout/cycle2"/>
    <dgm:cxn modelId="{F858E118-E84B-467E-919C-07AD9B643B4A}" type="presOf" srcId="{7849EC17-27A5-46A3-B7C1-8BC01FED442F}" destId="{525504DA-E71B-4BBD-8EDF-34844D659BC8}" srcOrd="1" destOrd="0" presId="urn:microsoft.com/office/officeart/2005/8/layout/cycle2"/>
    <dgm:cxn modelId="{D59DB2F6-B312-4AF6-8E29-B06F24FACB32}" type="presOf" srcId="{FA2028C1-4287-4336-9A36-818ED27374AC}" destId="{4022DA16-8062-45C5-9055-47C97C1FC399}" srcOrd="1" destOrd="0" presId="urn:microsoft.com/office/officeart/2005/8/layout/cycle2"/>
    <dgm:cxn modelId="{2E8391B4-8923-463A-A4DE-F9ACB9CD3DFB}" srcId="{9947B7C4-76AA-4F90-92E7-795098816F13}" destId="{E9926E42-AB11-4590-8A55-E404A22C2B13}" srcOrd="2" destOrd="0" parTransId="{E2A8C1C8-23BB-4F4D-A945-7D6F14049067}" sibTransId="{7849EC17-27A5-46A3-B7C1-8BC01FED442F}"/>
    <dgm:cxn modelId="{C6A850E6-1F21-4DC7-AAB5-6A4CC6ECF964}" type="presOf" srcId="{AAE2B34A-3829-4209-8BE1-F3207AE2E760}" destId="{88CED067-F24D-45E4-9C1D-E844839D09B7}" srcOrd="1" destOrd="0" presId="urn:microsoft.com/office/officeart/2005/8/layout/cycle2"/>
    <dgm:cxn modelId="{7278913A-EC8D-4981-B62C-73E604282E3F}" type="presOf" srcId="{FA7333E5-00C2-47B7-8320-8EE5C0A6A587}" destId="{579EA95B-F59F-49D4-BFFF-EBF9189E97C3}" srcOrd="0" destOrd="0" presId="urn:microsoft.com/office/officeart/2005/8/layout/cycle2"/>
    <dgm:cxn modelId="{492C9140-3CC4-449F-B773-BBE0387F77B6}" type="presOf" srcId="{FB0734F4-1FD6-4D9C-9533-732C43E597E0}" destId="{DDE9D615-1F9E-42E1-B6FC-DDC079761EE7}" srcOrd="0" destOrd="0" presId="urn:microsoft.com/office/officeart/2005/8/layout/cycle2"/>
    <dgm:cxn modelId="{67F291BB-59FD-4004-91E9-4162F053CA5C}" type="presOf" srcId="{5FADC2FF-5693-4A3B-8998-898E4D052EB0}" destId="{2BB10A4E-5B42-4330-8B7C-5A4A6FF23383}" srcOrd="0" destOrd="0" presId="urn:microsoft.com/office/officeart/2005/8/layout/cycle2"/>
    <dgm:cxn modelId="{FBFFB3A1-3C20-4DB6-8B40-46237337ED8E}" type="presOf" srcId="{9E64F795-5D18-46C2-BDC5-545BEB21040C}" destId="{2A643F0E-8EF6-481E-A5F0-2F4A69AA7C3A}" srcOrd="0" destOrd="0" presId="urn:microsoft.com/office/officeart/2005/8/layout/cycle2"/>
    <dgm:cxn modelId="{9681EB74-2863-4A6B-BC46-D97EB94E30AA}" type="presOf" srcId="{79E0C7FD-1FD7-45EC-9759-9B711DEDF925}" destId="{37125C91-D971-44AA-AFFC-E83CD78B17FB}" srcOrd="0" destOrd="0" presId="urn:microsoft.com/office/officeart/2005/8/layout/cycle2"/>
    <dgm:cxn modelId="{9D6B744B-E5C1-466E-A366-7F9E9E43A9CF}" type="presOf" srcId="{2007E07E-41DE-4956-992D-A54C22150AB6}" destId="{78EAAE23-04EE-4768-A708-8619CB4D8D28}" srcOrd="0" destOrd="0" presId="urn:microsoft.com/office/officeart/2005/8/layout/cycle2"/>
    <dgm:cxn modelId="{EF4C4B5C-BF1E-416C-8829-E642BDFFE1F5}" type="presParOf" srcId="{9550C79D-ECAD-4163-B383-E65ACB85B899}" destId="{1DE89D99-D3EA-40CE-8801-FCD49E1502B9}" srcOrd="0" destOrd="0" presId="urn:microsoft.com/office/officeart/2005/8/layout/cycle2"/>
    <dgm:cxn modelId="{D1224655-C128-4543-AD2F-5385DCD814CC}" type="presParOf" srcId="{9550C79D-ECAD-4163-B383-E65ACB85B899}" destId="{C6DFDBB3-5987-4C14-BED2-FE208152DB89}" srcOrd="1" destOrd="0" presId="urn:microsoft.com/office/officeart/2005/8/layout/cycle2"/>
    <dgm:cxn modelId="{0DEB31A8-24C7-49EC-ADAE-7E0C3E5EF20D}" type="presParOf" srcId="{C6DFDBB3-5987-4C14-BED2-FE208152DB89}" destId="{000165A0-5641-4E1D-8E2E-EF763E6C571A}" srcOrd="0" destOrd="0" presId="urn:microsoft.com/office/officeart/2005/8/layout/cycle2"/>
    <dgm:cxn modelId="{CB3511CC-EC00-41CF-9DDB-435A35653E70}" type="presParOf" srcId="{9550C79D-ECAD-4163-B383-E65ACB85B899}" destId="{78EAAE23-04EE-4768-A708-8619CB4D8D28}" srcOrd="2" destOrd="0" presId="urn:microsoft.com/office/officeart/2005/8/layout/cycle2"/>
    <dgm:cxn modelId="{FE75E829-295C-4809-9DE3-46A08BA5B53C}" type="presParOf" srcId="{9550C79D-ECAD-4163-B383-E65ACB85B899}" destId="{EBCC8BD3-0B64-4327-93EC-A374ECDE67BD}" srcOrd="3" destOrd="0" presId="urn:microsoft.com/office/officeart/2005/8/layout/cycle2"/>
    <dgm:cxn modelId="{A3257E53-44A6-4FBC-ACA1-79AEC1249A82}" type="presParOf" srcId="{EBCC8BD3-0B64-4327-93EC-A374ECDE67BD}" destId="{3268E304-FB33-4B0C-A077-0BC952B6C18A}" srcOrd="0" destOrd="0" presId="urn:microsoft.com/office/officeart/2005/8/layout/cycle2"/>
    <dgm:cxn modelId="{DB1E6D8D-4AD6-4215-BA12-364D650F26E2}" type="presParOf" srcId="{9550C79D-ECAD-4163-B383-E65ACB85B899}" destId="{62E3B27D-6236-4799-B573-E281B90EE9ED}" srcOrd="4" destOrd="0" presId="urn:microsoft.com/office/officeart/2005/8/layout/cycle2"/>
    <dgm:cxn modelId="{414E791E-20FA-4B55-A4FD-59E1A2EEDE1B}" type="presParOf" srcId="{9550C79D-ECAD-4163-B383-E65ACB85B899}" destId="{14D909E3-FDB5-4855-9D45-308ECB0AAD6D}" srcOrd="5" destOrd="0" presId="urn:microsoft.com/office/officeart/2005/8/layout/cycle2"/>
    <dgm:cxn modelId="{DAAA0994-83B2-4B3D-B22E-F0F8745FA760}" type="presParOf" srcId="{14D909E3-FDB5-4855-9D45-308ECB0AAD6D}" destId="{525504DA-E71B-4BBD-8EDF-34844D659BC8}" srcOrd="0" destOrd="0" presId="urn:microsoft.com/office/officeart/2005/8/layout/cycle2"/>
    <dgm:cxn modelId="{2BA6D904-89AF-4395-93C6-06B7E2524489}" type="presParOf" srcId="{9550C79D-ECAD-4163-B383-E65ACB85B899}" destId="{2BB10A4E-5B42-4330-8B7C-5A4A6FF23383}" srcOrd="6" destOrd="0" presId="urn:microsoft.com/office/officeart/2005/8/layout/cycle2"/>
    <dgm:cxn modelId="{FF1E9714-3F2D-420F-A1F0-441035DE558F}" type="presParOf" srcId="{9550C79D-ECAD-4163-B383-E65ACB85B899}" destId="{579EA95B-F59F-49D4-BFFF-EBF9189E97C3}" srcOrd="7" destOrd="0" presId="urn:microsoft.com/office/officeart/2005/8/layout/cycle2"/>
    <dgm:cxn modelId="{7018F92D-A721-4038-ACF2-3F9C3A34584A}" type="presParOf" srcId="{579EA95B-F59F-49D4-BFFF-EBF9189E97C3}" destId="{B811BED7-92D8-4BB8-93BB-21F0635EB570}" srcOrd="0" destOrd="0" presId="urn:microsoft.com/office/officeart/2005/8/layout/cycle2"/>
    <dgm:cxn modelId="{753BFF86-C497-46B0-BD1C-277943BFEA58}" type="presParOf" srcId="{9550C79D-ECAD-4163-B383-E65ACB85B899}" destId="{DDE9D615-1F9E-42E1-B6FC-DDC079761EE7}" srcOrd="8" destOrd="0" presId="urn:microsoft.com/office/officeart/2005/8/layout/cycle2"/>
    <dgm:cxn modelId="{D529D57E-A9D8-4504-9ECD-953F86547C48}" type="presParOf" srcId="{9550C79D-ECAD-4163-B383-E65ACB85B899}" destId="{9EA1BEA1-81DE-4F75-833B-88706E7B4B6E}" srcOrd="9" destOrd="0" presId="urn:microsoft.com/office/officeart/2005/8/layout/cycle2"/>
    <dgm:cxn modelId="{C81FF7D9-8146-4386-BA1E-DB9B7A9AD508}" type="presParOf" srcId="{9EA1BEA1-81DE-4F75-833B-88706E7B4B6E}" destId="{E7DB37D9-D42D-402C-ADC5-95658FB51286}" srcOrd="0" destOrd="0" presId="urn:microsoft.com/office/officeart/2005/8/layout/cycle2"/>
    <dgm:cxn modelId="{A058D038-5791-4223-9771-43CF0A19A4A5}" type="presParOf" srcId="{9550C79D-ECAD-4163-B383-E65ACB85B899}" destId="{37125C91-D971-44AA-AFFC-E83CD78B17FB}" srcOrd="10" destOrd="0" presId="urn:microsoft.com/office/officeart/2005/8/layout/cycle2"/>
    <dgm:cxn modelId="{F2A78DD6-7BC4-4DE6-925B-AF5E24B7C8F2}" type="presParOf" srcId="{9550C79D-ECAD-4163-B383-E65ACB85B899}" destId="{40A2262D-1B99-427C-A6AC-17E2ADD5E05A}" srcOrd="11" destOrd="0" presId="urn:microsoft.com/office/officeart/2005/8/layout/cycle2"/>
    <dgm:cxn modelId="{AD38E890-57FF-448E-99BF-63F09B4F1F51}" type="presParOf" srcId="{40A2262D-1B99-427C-A6AC-17E2ADD5E05A}" destId="{88CED067-F24D-45E4-9C1D-E844839D09B7}" srcOrd="0" destOrd="0" presId="urn:microsoft.com/office/officeart/2005/8/layout/cycle2"/>
    <dgm:cxn modelId="{6D3CDC08-690E-45F1-A3E3-100A55FD9141}" type="presParOf" srcId="{9550C79D-ECAD-4163-B383-E65ACB85B899}" destId="{2A643F0E-8EF6-481E-A5F0-2F4A69AA7C3A}" srcOrd="12" destOrd="0" presId="urn:microsoft.com/office/officeart/2005/8/layout/cycle2"/>
    <dgm:cxn modelId="{827FA767-61C9-4782-A721-1466CC1BA967}" type="presParOf" srcId="{9550C79D-ECAD-4163-B383-E65ACB85B899}" destId="{050C339A-3C65-44CC-BB6A-8FABA3CB0C33}" srcOrd="13" destOrd="0" presId="urn:microsoft.com/office/officeart/2005/8/layout/cycle2"/>
    <dgm:cxn modelId="{B28AAA15-9C92-4455-9E26-5A3CB897B8F8}" type="presParOf" srcId="{050C339A-3C65-44CC-BB6A-8FABA3CB0C33}" destId="{4022DA16-8062-45C5-9055-47C97C1FC399}"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74A537-853A-455A-ACB0-72501CDE19B3}"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en-US"/>
        </a:p>
      </dgm:t>
    </dgm:pt>
    <dgm:pt modelId="{7F1964A5-490D-4231-900E-C2B8F5FD9EF9}">
      <dgm:prSet/>
      <dgm:spPr/>
      <dgm:t>
        <a:bodyPr/>
        <a:lstStyle/>
        <a:p>
          <a:pPr rtl="0"/>
          <a:r>
            <a:rPr lang="en-US" b="1" smtClean="0"/>
            <a:t>Message</a:t>
          </a:r>
          <a:r>
            <a:rPr lang="en-US" smtClean="0"/>
            <a:t>  =  Objective Experience(s) =&gt; Subjective Reaction</a:t>
          </a:r>
          <a:endParaRPr lang="en-US"/>
        </a:p>
      </dgm:t>
    </dgm:pt>
    <dgm:pt modelId="{823C07E6-BDDA-4251-AAC7-AB4E30EBC026}" type="parTrans" cxnId="{D1D932BD-28E6-4872-B52A-B9EF805E1C9C}">
      <dgm:prSet/>
      <dgm:spPr/>
      <dgm:t>
        <a:bodyPr/>
        <a:lstStyle/>
        <a:p>
          <a:endParaRPr lang="en-US"/>
        </a:p>
      </dgm:t>
    </dgm:pt>
    <dgm:pt modelId="{A1EDFBC1-7632-4803-BBC0-E0A53B349955}" type="sibTrans" cxnId="{D1D932BD-28E6-4872-B52A-B9EF805E1C9C}">
      <dgm:prSet/>
      <dgm:spPr/>
      <dgm:t>
        <a:bodyPr/>
        <a:lstStyle/>
        <a:p>
          <a:endParaRPr lang="en-US"/>
        </a:p>
      </dgm:t>
    </dgm:pt>
    <dgm:pt modelId="{37E714A0-3272-48A4-975B-C7FD96856167}">
      <dgm:prSet/>
      <dgm:spPr/>
      <dgm:t>
        <a:bodyPr/>
        <a:lstStyle/>
        <a:p>
          <a:pPr rtl="0"/>
          <a:r>
            <a:rPr lang="en-US" dirty="0" smtClean="0"/>
            <a:t>Every good poem </a:t>
          </a:r>
          <a:r>
            <a:rPr lang="en-US" b="1" dirty="0" smtClean="0"/>
            <a:t>presents </a:t>
          </a:r>
          <a:r>
            <a:rPr lang="en-US" dirty="0" smtClean="0"/>
            <a:t>(not tell, inform) us with a </a:t>
          </a:r>
          <a:r>
            <a:rPr lang="en-US" b="1" dirty="0" smtClean="0"/>
            <a:t>complete </a:t>
          </a:r>
          <a:r>
            <a:rPr lang="en-US" dirty="0" smtClean="0"/>
            <a:t>experience of </a:t>
          </a:r>
          <a:r>
            <a:rPr lang="en-US" b="1" dirty="0" smtClean="0"/>
            <a:t>life </a:t>
          </a:r>
          <a:r>
            <a:rPr lang="en-US" dirty="0" smtClean="0"/>
            <a:t>in such a way that it</a:t>
          </a:r>
          <a:r>
            <a:rPr lang="en-US" b="1" dirty="0" smtClean="0"/>
            <a:t> </a:t>
          </a:r>
          <a:r>
            <a:rPr lang="en-US" dirty="0" smtClean="0"/>
            <a:t>excites our responses in numerous ways.</a:t>
          </a:r>
          <a:endParaRPr lang="en-US" dirty="0"/>
        </a:p>
      </dgm:t>
    </dgm:pt>
    <dgm:pt modelId="{DA320F93-F3EF-45FD-8A6B-325088E36ECF}" type="parTrans" cxnId="{79CC432F-E397-4BF6-A87C-FFD5B3A59963}">
      <dgm:prSet/>
      <dgm:spPr/>
      <dgm:t>
        <a:bodyPr/>
        <a:lstStyle/>
        <a:p>
          <a:endParaRPr lang="en-US"/>
        </a:p>
      </dgm:t>
    </dgm:pt>
    <dgm:pt modelId="{D2A4DA33-D1C4-4870-808A-9D683163588F}" type="sibTrans" cxnId="{79CC432F-E397-4BF6-A87C-FFD5B3A59963}">
      <dgm:prSet/>
      <dgm:spPr/>
      <dgm:t>
        <a:bodyPr/>
        <a:lstStyle/>
        <a:p>
          <a:endParaRPr lang="en-US"/>
        </a:p>
      </dgm:t>
    </dgm:pt>
    <dgm:pt modelId="{44FFE2A1-6F1E-469D-A658-AD226AE5698D}" type="pres">
      <dgm:prSet presAssocID="{BD74A537-853A-455A-ACB0-72501CDE19B3}" presName="compositeShape" presStyleCnt="0">
        <dgm:presLayoutVars>
          <dgm:chMax val="7"/>
          <dgm:dir/>
          <dgm:resizeHandles val="exact"/>
        </dgm:presLayoutVars>
      </dgm:prSet>
      <dgm:spPr/>
      <dgm:t>
        <a:bodyPr/>
        <a:lstStyle/>
        <a:p>
          <a:endParaRPr lang="en-US"/>
        </a:p>
      </dgm:t>
    </dgm:pt>
    <dgm:pt modelId="{88A17D72-9286-4C6A-A654-2FC5CCAAC060}" type="pres">
      <dgm:prSet presAssocID="{7F1964A5-490D-4231-900E-C2B8F5FD9EF9}" presName="circ1" presStyleLbl="vennNode1" presStyleIdx="0" presStyleCnt="2"/>
      <dgm:spPr/>
      <dgm:t>
        <a:bodyPr/>
        <a:lstStyle/>
        <a:p>
          <a:endParaRPr lang="en-US"/>
        </a:p>
      </dgm:t>
    </dgm:pt>
    <dgm:pt modelId="{1A033CC0-855C-4E33-A8E2-9886324140C6}" type="pres">
      <dgm:prSet presAssocID="{7F1964A5-490D-4231-900E-C2B8F5FD9EF9}" presName="circ1Tx" presStyleLbl="revTx" presStyleIdx="0" presStyleCnt="0">
        <dgm:presLayoutVars>
          <dgm:chMax val="0"/>
          <dgm:chPref val="0"/>
          <dgm:bulletEnabled val="1"/>
        </dgm:presLayoutVars>
      </dgm:prSet>
      <dgm:spPr/>
      <dgm:t>
        <a:bodyPr/>
        <a:lstStyle/>
        <a:p>
          <a:endParaRPr lang="en-US"/>
        </a:p>
      </dgm:t>
    </dgm:pt>
    <dgm:pt modelId="{7154051E-D357-474E-B401-819433FCD017}" type="pres">
      <dgm:prSet presAssocID="{37E714A0-3272-48A4-975B-C7FD96856167}" presName="circ2" presStyleLbl="vennNode1" presStyleIdx="1" presStyleCnt="2"/>
      <dgm:spPr/>
      <dgm:t>
        <a:bodyPr/>
        <a:lstStyle/>
        <a:p>
          <a:endParaRPr lang="en-US"/>
        </a:p>
      </dgm:t>
    </dgm:pt>
    <dgm:pt modelId="{54B281C4-BF41-4CC1-970D-A2871115DD9B}" type="pres">
      <dgm:prSet presAssocID="{37E714A0-3272-48A4-975B-C7FD96856167}" presName="circ2Tx" presStyleLbl="revTx" presStyleIdx="0" presStyleCnt="0">
        <dgm:presLayoutVars>
          <dgm:chMax val="0"/>
          <dgm:chPref val="0"/>
          <dgm:bulletEnabled val="1"/>
        </dgm:presLayoutVars>
      </dgm:prSet>
      <dgm:spPr/>
      <dgm:t>
        <a:bodyPr/>
        <a:lstStyle/>
        <a:p>
          <a:endParaRPr lang="en-US"/>
        </a:p>
      </dgm:t>
    </dgm:pt>
  </dgm:ptLst>
  <dgm:cxnLst>
    <dgm:cxn modelId="{9175D548-8DF2-4259-9E17-F8D90145D2D7}" type="presOf" srcId="{7F1964A5-490D-4231-900E-C2B8F5FD9EF9}" destId="{1A033CC0-855C-4E33-A8E2-9886324140C6}" srcOrd="1" destOrd="0" presId="urn:microsoft.com/office/officeart/2005/8/layout/venn1"/>
    <dgm:cxn modelId="{0CFFF337-308E-428A-AD5D-3D592C9D361A}" type="presOf" srcId="{7F1964A5-490D-4231-900E-C2B8F5FD9EF9}" destId="{88A17D72-9286-4C6A-A654-2FC5CCAAC060}" srcOrd="0" destOrd="0" presId="urn:microsoft.com/office/officeart/2005/8/layout/venn1"/>
    <dgm:cxn modelId="{D1D932BD-28E6-4872-B52A-B9EF805E1C9C}" srcId="{BD74A537-853A-455A-ACB0-72501CDE19B3}" destId="{7F1964A5-490D-4231-900E-C2B8F5FD9EF9}" srcOrd="0" destOrd="0" parTransId="{823C07E6-BDDA-4251-AAC7-AB4E30EBC026}" sibTransId="{A1EDFBC1-7632-4803-BBC0-E0A53B349955}"/>
    <dgm:cxn modelId="{79CC432F-E397-4BF6-A87C-FFD5B3A59963}" srcId="{BD74A537-853A-455A-ACB0-72501CDE19B3}" destId="{37E714A0-3272-48A4-975B-C7FD96856167}" srcOrd="1" destOrd="0" parTransId="{DA320F93-F3EF-45FD-8A6B-325088E36ECF}" sibTransId="{D2A4DA33-D1C4-4870-808A-9D683163588F}"/>
    <dgm:cxn modelId="{0ECC8CDB-5482-4F49-B4E8-318B515C723D}" type="presOf" srcId="{BD74A537-853A-455A-ACB0-72501CDE19B3}" destId="{44FFE2A1-6F1E-469D-A658-AD226AE5698D}" srcOrd="0" destOrd="0" presId="urn:microsoft.com/office/officeart/2005/8/layout/venn1"/>
    <dgm:cxn modelId="{2DBD8FD5-4751-4440-8F82-5C5D34B728A0}" type="presOf" srcId="{37E714A0-3272-48A4-975B-C7FD96856167}" destId="{54B281C4-BF41-4CC1-970D-A2871115DD9B}" srcOrd="1" destOrd="0" presId="urn:microsoft.com/office/officeart/2005/8/layout/venn1"/>
    <dgm:cxn modelId="{3B384FFC-B744-4100-9A36-2F7B32DD31C6}" type="presOf" srcId="{37E714A0-3272-48A4-975B-C7FD96856167}" destId="{7154051E-D357-474E-B401-819433FCD017}" srcOrd="0" destOrd="0" presId="urn:microsoft.com/office/officeart/2005/8/layout/venn1"/>
    <dgm:cxn modelId="{C2507681-855F-4AC7-BA9F-53639EF50481}" type="presParOf" srcId="{44FFE2A1-6F1E-469D-A658-AD226AE5698D}" destId="{88A17D72-9286-4C6A-A654-2FC5CCAAC060}" srcOrd="0" destOrd="0" presId="urn:microsoft.com/office/officeart/2005/8/layout/venn1"/>
    <dgm:cxn modelId="{183EC471-9BB8-4E27-8282-C2730E21EA62}" type="presParOf" srcId="{44FFE2A1-6F1E-469D-A658-AD226AE5698D}" destId="{1A033CC0-855C-4E33-A8E2-9886324140C6}" srcOrd="1" destOrd="0" presId="urn:microsoft.com/office/officeart/2005/8/layout/venn1"/>
    <dgm:cxn modelId="{498408E2-47F2-41D9-9168-052EB098E551}" type="presParOf" srcId="{44FFE2A1-6F1E-469D-A658-AD226AE5698D}" destId="{7154051E-D357-474E-B401-819433FCD017}" srcOrd="2" destOrd="0" presId="urn:microsoft.com/office/officeart/2005/8/layout/venn1"/>
    <dgm:cxn modelId="{7F94DFB5-1D1B-4BD1-BD9F-4B1D6AA9B4F3}" type="presParOf" srcId="{44FFE2A1-6F1E-469D-A658-AD226AE5698D}" destId="{54B281C4-BF41-4CC1-970D-A2871115DD9B}"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DC6D95-7ADE-4368-8069-C777C2B3E4C0}" type="doc">
      <dgm:prSet loTypeId="urn:microsoft.com/office/officeart/2005/8/layout/target1" loCatId="relationship" qsTypeId="urn:microsoft.com/office/officeart/2005/8/quickstyle/simple1" qsCatId="simple" csTypeId="urn:microsoft.com/office/officeart/2005/8/colors/accent1_2" csCatId="accent1" phldr="1"/>
      <dgm:spPr/>
      <dgm:t>
        <a:bodyPr/>
        <a:lstStyle/>
        <a:p>
          <a:endParaRPr lang="en-US"/>
        </a:p>
      </dgm:t>
    </dgm:pt>
    <dgm:pt modelId="{6B6F42F3-4A70-45C2-B3E5-DFE5842A8E66}">
      <dgm:prSet/>
      <dgm:spPr/>
      <dgm:t>
        <a:bodyPr/>
        <a:lstStyle/>
        <a:p>
          <a:pPr rtl="0"/>
          <a:r>
            <a:rPr lang="en-US" dirty="0" smtClean="0"/>
            <a:t>Language</a:t>
          </a:r>
          <a:endParaRPr lang="en-US" dirty="0"/>
        </a:p>
      </dgm:t>
    </dgm:pt>
    <dgm:pt modelId="{931A0482-7ECB-46E4-9EBD-CEF7731F97B5}" type="parTrans" cxnId="{86693FF7-C756-472C-98D6-2547B4E49BF5}">
      <dgm:prSet/>
      <dgm:spPr/>
      <dgm:t>
        <a:bodyPr/>
        <a:lstStyle/>
        <a:p>
          <a:endParaRPr lang="en-US"/>
        </a:p>
      </dgm:t>
    </dgm:pt>
    <dgm:pt modelId="{CA16F996-693E-401B-9A75-52C555E53A34}" type="sibTrans" cxnId="{86693FF7-C756-472C-98D6-2547B4E49BF5}">
      <dgm:prSet/>
      <dgm:spPr/>
      <dgm:t>
        <a:bodyPr/>
        <a:lstStyle/>
        <a:p>
          <a:endParaRPr lang="en-US"/>
        </a:p>
      </dgm:t>
    </dgm:pt>
    <dgm:pt modelId="{0638BA8E-0FF5-4AD6-8BB0-3A9AD7574D4B}">
      <dgm:prSet/>
      <dgm:spPr/>
      <dgm:t>
        <a:bodyPr/>
        <a:lstStyle/>
        <a:p>
          <a:pPr rtl="0"/>
          <a:r>
            <a:rPr lang="en-US" dirty="0" smtClean="0"/>
            <a:t>Point of View</a:t>
          </a:r>
          <a:endParaRPr lang="en-US" dirty="0"/>
        </a:p>
      </dgm:t>
    </dgm:pt>
    <dgm:pt modelId="{60000206-4FF4-40CE-91A2-67BF5C6E772B}" type="parTrans" cxnId="{E4213616-BF0C-475C-B213-89FACA25DB9E}">
      <dgm:prSet/>
      <dgm:spPr/>
      <dgm:t>
        <a:bodyPr/>
        <a:lstStyle/>
        <a:p>
          <a:endParaRPr lang="en-US"/>
        </a:p>
      </dgm:t>
    </dgm:pt>
    <dgm:pt modelId="{53C60D24-D43F-42E7-A6B1-FD3AFE8B73B6}" type="sibTrans" cxnId="{E4213616-BF0C-475C-B213-89FACA25DB9E}">
      <dgm:prSet/>
      <dgm:spPr/>
      <dgm:t>
        <a:bodyPr/>
        <a:lstStyle/>
        <a:p>
          <a:endParaRPr lang="en-US"/>
        </a:p>
      </dgm:t>
    </dgm:pt>
    <dgm:pt modelId="{8E22FB0D-E8C5-44CD-8073-1405C653BC44}" type="pres">
      <dgm:prSet presAssocID="{34DC6D95-7ADE-4368-8069-C777C2B3E4C0}" presName="composite" presStyleCnt="0">
        <dgm:presLayoutVars>
          <dgm:chMax val="5"/>
          <dgm:dir/>
          <dgm:resizeHandles val="exact"/>
        </dgm:presLayoutVars>
      </dgm:prSet>
      <dgm:spPr/>
      <dgm:t>
        <a:bodyPr/>
        <a:lstStyle/>
        <a:p>
          <a:endParaRPr lang="en-US"/>
        </a:p>
      </dgm:t>
    </dgm:pt>
    <dgm:pt modelId="{A656B680-8E82-4B41-B181-C74F17FF0A6C}" type="pres">
      <dgm:prSet presAssocID="{6B6F42F3-4A70-45C2-B3E5-DFE5842A8E66}" presName="circle1" presStyleLbl="lnNode1" presStyleIdx="0" presStyleCnt="2" custScaleX="146124" custScaleY="190214"/>
      <dgm:spPr/>
    </dgm:pt>
    <dgm:pt modelId="{51A2CFBD-C5CB-45C2-A991-58210F010949}" type="pres">
      <dgm:prSet presAssocID="{6B6F42F3-4A70-45C2-B3E5-DFE5842A8E66}" presName="text1" presStyleLbl="revTx" presStyleIdx="0" presStyleCnt="2">
        <dgm:presLayoutVars>
          <dgm:bulletEnabled val="1"/>
        </dgm:presLayoutVars>
      </dgm:prSet>
      <dgm:spPr/>
      <dgm:t>
        <a:bodyPr/>
        <a:lstStyle/>
        <a:p>
          <a:endParaRPr lang="en-US"/>
        </a:p>
      </dgm:t>
    </dgm:pt>
    <dgm:pt modelId="{7C104FF3-781F-4E6F-A928-6A89AD19A0DD}" type="pres">
      <dgm:prSet presAssocID="{6B6F42F3-4A70-45C2-B3E5-DFE5842A8E66}" presName="line1" presStyleLbl="callout" presStyleIdx="0" presStyleCnt="4"/>
      <dgm:spPr/>
    </dgm:pt>
    <dgm:pt modelId="{0EDBA652-0A44-4C3F-8B56-F4FA765D83CF}" type="pres">
      <dgm:prSet presAssocID="{6B6F42F3-4A70-45C2-B3E5-DFE5842A8E66}" presName="d1" presStyleLbl="callout" presStyleIdx="1" presStyleCnt="4"/>
      <dgm:spPr/>
    </dgm:pt>
    <dgm:pt modelId="{D960DC75-37E8-4420-BF60-B070B4DC6B08}" type="pres">
      <dgm:prSet presAssocID="{0638BA8E-0FF5-4AD6-8BB0-3A9AD7574D4B}" presName="circle2" presStyleLbl="lnNode1" presStyleIdx="1" presStyleCnt="2"/>
      <dgm:spPr/>
    </dgm:pt>
    <dgm:pt modelId="{D65C8EA0-629B-477C-9949-C0D0730E7820}" type="pres">
      <dgm:prSet presAssocID="{0638BA8E-0FF5-4AD6-8BB0-3A9AD7574D4B}" presName="text2" presStyleLbl="revTx" presStyleIdx="1" presStyleCnt="2">
        <dgm:presLayoutVars>
          <dgm:bulletEnabled val="1"/>
        </dgm:presLayoutVars>
      </dgm:prSet>
      <dgm:spPr/>
      <dgm:t>
        <a:bodyPr/>
        <a:lstStyle/>
        <a:p>
          <a:endParaRPr lang="en-US"/>
        </a:p>
      </dgm:t>
    </dgm:pt>
    <dgm:pt modelId="{1D89BA44-D5F3-4670-A9A5-758F66BBD76E}" type="pres">
      <dgm:prSet presAssocID="{0638BA8E-0FF5-4AD6-8BB0-3A9AD7574D4B}" presName="line2" presStyleLbl="callout" presStyleIdx="2" presStyleCnt="4"/>
      <dgm:spPr/>
    </dgm:pt>
    <dgm:pt modelId="{4A7D9698-2F65-44D8-BD17-227E4E2CCC7B}" type="pres">
      <dgm:prSet presAssocID="{0638BA8E-0FF5-4AD6-8BB0-3A9AD7574D4B}" presName="d2" presStyleLbl="callout" presStyleIdx="3" presStyleCnt="4"/>
      <dgm:spPr/>
    </dgm:pt>
  </dgm:ptLst>
  <dgm:cxnLst>
    <dgm:cxn modelId="{E4213616-BF0C-475C-B213-89FACA25DB9E}" srcId="{34DC6D95-7ADE-4368-8069-C777C2B3E4C0}" destId="{0638BA8E-0FF5-4AD6-8BB0-3A9AD7574D4B}" srcOrd="1" destOrd="0" parTransId="{60000206-4FF4-40CE-91A2-67BF5C6E772B}" sibTransId="{53C60D24-D43F-42E7-A6B1-FD3AFE8B73B6}"/>
    <dgm:cxn modelId="{BA00EB4A-EF10-47E5-B881-34C1A078F377}" type="presOf" srcId="{0638BA8E-0FF5-4AD6-8BB0-3A9AD7574D4B}" destId="{D65C8EA0-629B-477C-9949-C0D0730E7820}" srcOrd="0" destOrd="0" presId="urn:microsoft.com/office/officeart/2005/8/layout/target1"/>
    <dgm:cxn modelId="{144B971B-348E-4097-8246-48A1B0952084}" type="presOf" srcId="{6B6F42F3-4A70-45C2-B3E5-DFE5842A8E66}" destId="{51A2CFBD-C5CB-45C2-A991-58210F010949}" srcOrd="0" destOrd="0" presId="urn:microsoft.com/office/officeart/2005/8/layout/target1"/>
    <dgm:cxn modelId="{86693FF7-C756-472C-98D6-2547B4E49BF5}" srcId="{34DC6D95-7ADE-4368-8069-C777C2B3E4C0}" destId="{6B6F42F3-4A70-45C2-B3E5-DFE5842A8E66}" srcOrd="0" destOrd="0" parTransId="{931A0482-7ECB-46E4-9EBD-CEF7731F97B5}" sibTransId="{CA16F996-693E-401B-9A75-52C555E53A34}"/>
    <dgm:cxn modelId="{CB5EC8B5-11D8-4A1B-AA12-22B61DE79B3C}" type="presOf" srcId="{34DC6D95-7ADE-4368-8069-C777C2B3E4C0}" destId="{8E22FB0D-E8C5-44CD-8073-1405C653BC44}" srcOrd="0" destOrd="0" presId="urn:microsoft.com/office/officeart/2005/8/layout/target1"/>
    <dgm:cxn modelId="{70F3A8D4-3884-4B64-8DDC-E99FECE35F8A}" type="presParOf" srcId="{8E22FB0D-E8C5-44CD-8073-1405C653BC44}" destId="{A656B680-8E82-4B41-B181-C74F17FF0A6C}" srcOrd="0" destOrd="0" presId="urn:microsoft.com/office/officeart/2005/8/layout/target1"/>
    <dgm:cxn modelId="{54A7A327-6526-4A63-BF60-A67C63AFBF85}" type="presParOf" srcId="{8E22FB0D-E8C5-44CD-8073-1405C653BC44}" destId="{51A2CFBD-C5CB-45C2-A991-58210F010949}" srcOrd="1" destOrd="0" presId="urn:microsoft.com/office/officeart/2005/8/layout/target1"/>
    <dgm:cxn modelId="{6CD71612-0856-4C79-9E89-A8AB41389D58}" type="presParOf" srcId="{8E22FB0D-E8C5-44CD-8073-1405C653BC44}" destId="{7C104FF3-781F-4E6F-A928-6A89AD19A0DD}" srcOrd="2" destOrd="0" presId="urn:microsoft.com/office/officeart/2005/8/layout/target1"/>
    <dgm:cxn modelId="{F8D08DD6-198A-4EC3-911A-FE833A2079C7}" type="presParOf" srcId="{8E22FB0D-E8C5-44CD-8073-1405C653BC44}" destId="{0EDBA652-0A44-4C3F-8B56-F4FA765D83CF}" srcOrd="3" destOrd="0" presId="urn:microsoft.com/office/officeart/2005/8/layout/target1"/>
    <dgm:cxn modelId="{E8FC318A-5448-4644-A5E1-19D70BB3B3F0}" type="presParOf" srcId="{8E22FB0D-E8C5-44CD-8073-1405C653BC44}" destId="{D960DC75-37E8-4420-BF60-B070B4DC6B08}" srcOrd="4" destOrd="0" presId="urn:microsoft.com/office/officeart/2005/8/layout/target1"/>
    <dgm:cxn modelId="{4033C39F-60D8-4B36-B548-38C8401CC60B}" type="presParOf" srcId="{8E22FB0D-E8C5-44CD-8073-1405C653BC44}" destId="{D65C8EA0-629B-477C-9949-C0D0730E7820}" srcOrd="5" destOrd="0" presId="urn:microsoft.com/office/officeart/2005/8/layout/target1"/>
    <dgm:cxn modelId="{A455068B-0FDA-4769-BB01-01BFCDCD6177}" type="presParOf" srcId="{8E22FB0D-E8C5-44CD-8073-1405C653BC44}" destId="{1D89BA44-D5F3-4670-A9A5-758F66BBD76E}" srcOrd="6" destOrd="0" presId="urn:microsoft.com/office/officeart/2005/8/layout/target1"/>
    <dgm:cxn modelId="{18230E0E-5080-4BF0-AE56-F19AFF82C7F0}" type="presParOf" srcId="{8E22FB0D-E8C5-44CD-8073-1405C653BC44}" destId="{4A7D9698-2F65-44D8-BD17-227E4E2CCC7B}" srcOrd="7"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E89D99-D3EA-40CE-8801-FCD49E1502B9}">
      <dsp:nvSpPr>
        <dsp:cNvPr id="0" name=""/>
        <dsp:cNvSpPr/>
      </dsp:nvSpPr>
      <dsp:spPr>
        <a:xfrm>
          <a:off x="3588989" y="1348"/>
          <a:ext cx="1523996" cy="114311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rtl="0">
            <a:lnSpc>
              <a:spcPct val="90000"/>
            </a:lnSpc>
            <a:spcBef>
              <a:spcPct val="0"/>
            </a:spcBef>
            <a:spcAft>
              <a:spcPct val="35000"/>
            </a:spcAft>
          </a:pPr>
          <a:r>
            <a:rPr lang="en-US" sz="1300" b="1" kern="1200" dirty="0" smtClean="0"/>
            <a:t>Different Responses:</a:t>
          </a:r>
          <a:endParaRPr lang="en-US" sz="1300" kern="1200" dirty="0"/>
        </a:p>
      </dsp:txBody>
      <dsp:txXfrm>
        <a:off x="3812173" y="168753"/>
        <a:ext cx="1077628" cy="808301"/>
      </dsp:txXfrm>
    </dsp:sp>
    <dsp:sp modelId="{C6DFDBB3-5987-4C14-BED2-FE208152DB89}">
      <dsp:nvSpPr>
        <dsp:cNvPr id="0" name=""/>
        <dsp:cNvSpPr/>
      </dsp:nvSpPr>
      <dsp:spPr>
        <a:xfrm rot="1542857">
          <a:off x="5021292" y="724392"/>
          <a:ext cx="89650" cy="3858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5022624" y="795717"/>
        <a:ext cx="62755" cy="231480"/>
      </dsp:txXfrm>
    </dsp:sp>
    <dsp:sp modelId="{78EAAE23-04EE-4768-A708-8619CB4D8D28}">
      <dsp:nvSpPr>
        <dsp:cNvPr id="0" name=""/>
        <dsp:cNvSpPr/>
      </dsp:nvSpPr>
      <dsp:spPr>
        <a:xfrm>
          <a:off x="4923111" y="746291"/>
          <a:ext cx="1949531" cy="114311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rtl="0">
            <a:lnSpc>
              <a:spcPct val="90000"/>
            </a:lnSpc>
            <a:spcBef>
              <a:spcPct val="0"/>
            </a:spcBef>
            <a:spcAft>
              <a:spcPct val="35000"/>
            </a:spcAft>
          </a:pPr>
          <a:r>
            <a:rPr lang="en-US" sz="1300" kern="1200" smtClean="0"/>
            <a:t>Laughter</a:t>
          </a:r>
          <a:endParaRPr lang="en-US" sz="1300" kern="1200"/>
        </a:p>
      </dsp:txBody>
      <dsp:txXfrm>
        <a:off x="5208613" y="913696"/>
        <a:ext cx="1378527" cy="808301"/>
      </dsp:txXfrm>
    </dsp:sp>
    <dsp:sp modelId="{EBCC8BD3-0B64-4327-93EC-A374ECDE67BD}">
      <dsp:nvSpPr>
        <dsp:cNvPr id="0" name=""/>
        <dsp:cNvSpPr/>
      </dsp:nvSpPr>
      <dsp:spPr>
        <a:xfrm rot="4628571">
          <a:off x="5939719" y="1954723"/>
          <a:ext cx="295097" cy="3858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5974134" y="1988728"/>
        <a:ext cx="206568" cy="231480"/>
      </dsp:txXfrm>
    </dsp:sp>
    <dsp:sp modelId="{62E3B27D-6236-4799-B573-E281B90EE9ED}">
      <dsp:nvSpPr>
        <dsp:cNvPr id="0" name=""/>
        <dsp:cNvSpPr/>
      </dsp:nvSpPr>
      <dsp:spPr>
        <a:xfrm>
          <a:off x="5455086" y="2420162"/>
          <a:ext cx="1649681" cy="114311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rtl="0">
            <a:lnSpc>
              <a:spcPct val="90000"/>
            </a:lnSpc>
            <a:spcBef>
              <a:spcPct val="0"/>
            </a:spcBef>
            <a:spcAft>
              <a:spcPct val="35000"/>
            </a:spcAft>
          </a:pPr>
          <a:r>
            <a:rPr lang="en-US" sz="1300" kern="1200" smtClean="0"/>
            <a:t>Tears</a:t>
          </a:r>
          <a:endParaRPr lang="en-US" sz="1300" kern="1200"/>
        </a:p>
      </dsp:txBody>
      <dsp:txXfrm>
        <a:off x="5696676" y="2587567"/>
        <a:ext cx="1166501" cy="808301"/>
      </dsp:txXfrm>
    </dsp:sp>
    <dsp:sp modelId="{14D909E3-FDB5-4855-9D45-308ECB0AAD6D}">
      <dsp:nvSpPr>
        <dsp:cNvPr id="0" name=""/>
        <dsp:cNvSpPr/>
      </dsp:nvSpPr>
      <dsp:spPr>
        <a:xfrm rot="7714286">
          <a:off x="5619770" y="3473645"/>
          <a:ext cx="243999" cy="3858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10800000">
        <a:off x="5679190" y="3522190"/>
        <a:ext cx="170799" cy="231480"/>
      </dsp:txXfrm>
    </dsp:sp>
    <dsp:sp modelId="{2BB10A4E-5B42-4330-8B7C-5A4A6FF23383}">
      <dsp:nvSpPr>
        <dsp:cNvPr id="0" name=""/>
        <dsp:cNvSpPr/>
      </dsp:nvSpPr>
      <dsp:spPr>
        <a:xfrm>
          <a:off x="4493464" y="3762502"/>
          <a:ext cx="1431964" cy="114311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rtl="0">
            <a:lnSpc>
              <a:spcPct val="90000"/>
            </a:lnSpc>
            <a:spcBef>
              <a:spcPct val="0"/>
            </a:spcBef>
            <a:spcAft>
              <a:spcPct val="35000"/>
            </a:spcAft>
          </a:pPr>
          <a:r>
            <a:rPr lang="en-US" sz="1300" kern="1200" dirty="0" smtClean="0"/>
            <a:t>Smiles</a:t>
          </a:r>
          <a:endParaRPr lang="en-US" sz="1300" kern="1200" dirty="0"/>
        </a:p>
      </dsp:txBody>
      <dsp:txXfrm>
        <a:off x="4703170" y="3929907"/>
        <a:ext cx="1012552" cy="808301"/>
      </dsp:txXfrm>
    </dsp:sp>
    <dsp:sp modelId="{579EA95B-F59F-49D4-BFFF-EBF9189E97C3}">
      <dsp:nvSpPr>
        <dsp:cNvPr id="0" name=""/>
        <dsp:cNvSpPr/>
      </dsp:nvSpPr>
      <dsp:spPr>
        <a:xfrm rot="10800000">
          <a:off x="4318384" y="4141158"/>
          <a:ext cx="123722" cy="3858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10800000">
        <a:off x="4355501" y="4218318"/>
        <a:ext cx="86605" cy="231480"/>
      </dsp:txXfrm>
    </dsp:sp>
    <dsp:sp modelId="{DDE9D615-1F9E-42E1-B6FC-DDC079761EE7}">
      <dsp:nvSpPr>
        <dsp:cNvPr id="0" name=""/>
        <dsp:cNvSpPr/>
      </dsp:nvSpPr>
      <dsp:spPr>
        <a:xfrm>
          <a:off x="2725031" y="3762502"/>
          <a:ext cx="1534993" cy="114311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rtl="0">
            <a:lnSpc>
              <a:spcPct val="90000"/>
            </a:lnSpc>
            <a:spcBef>
              <a:spcPct val="0"/>
            </a:spcBef>
            <a:spcAft>
              <a:spcPct val="35000"/>
            </a:spcAft>
          </a:pPr>
          <a:r>
            <a:rPr lang="en-US" sz="1300" kern="1200" smtClean="0"/>
            <a:t>Think more about life</a:t>
          </a:r>
          <a:endParaRPr lang="en-US" sz="1300" kern="1200"/>
        </a:p>
      </dsp:txBody>
      <dsp:txXfrm>
        <a:off x="2949826" y="3929907"/>
        <a:ext cx="1085403" cy="808301"/>
      </dsp:txXfrm>
    </dsp:sp>
    <dsp:sp modelId="{9EA1BEA1-81DE-4F75-833B-88706E7B4B6E}">
      <dsp:nvSpPr>
        <dsp:cNvPr id="0" name=""/>
        <dsp:cNvSpPr/>
      </dsp:nvSpPr>
      <dsp:spPr>
        <a:xfrm rot="13885714">
          <a:off x="2847679" y="3480686"/>
          <a:ext cx="236278" cy="3858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10800000">
        <a:off x="2905218" y="3585555"/>
        <a:ext cx="165395" cy="231480"/>
      </dsp:txXfrm>
    </dsp:sp>
    <dsp:sp modelId="{37125C91-D971-44AA-AFFC-E83CD78B17FB}">
      <dsp:nvSpPr>
        <dsp:cNvPr id="0" name=""/>
        <dsp:cNvSpPr/>
      </dsp:nvSpPr>
      <dsp:spPr>
        <a:xfrm>
          <a:off x="1582031" y="2420162"/>
          <a:ext cx="1680031" cy="114311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rtl="0">
            <a:lnSpc>
              <a:spcPct val="90000"/>
            </a:lnSpc>
            <a:spcBef>
              <a:spcPct val="0"/>
            </a:spcBef>
            <a:spcAft>
              <a:spcPct val="35000"/>
            </a:spcAft>
          </a:pPr>
          <a:r>
            <a:rPr lang="en-US" sz="1300" kern="1200" dirty="0" smtClean="0"/>
            <a:t>Exercise caution</a:t>
          </a:r>
          <a:endParaRPr lang="en-US" sz="1300" kern="1200" dirty="0"/>
        </a:p>
      </dsp:txBody>
      <dsp:txXfrm>
        <a:off x="1828066" y="2587567"/>
        <a:ext cx="1187961" cy="808301"/>
      </dsp:txXfrm>
    </dsp:sp>
    <dsp:sp modelId="{40A2262D-1B99-427C-A6AC-17E2ADD5E05A}">
      <dsp:nvSpPr>
        <dsp:cNvPr id="0" name=""/>
        <dsp:cNvSpPr/>
      </dsp:nvSpPr>
      <dsp:spPr>
        <a:xfrm rot="16971429">
          <a:off x="2462977" y="1969194"/>
          <a:ext cx="296853" cy="3858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2497597" y="2089766"/>
        <a:ext cx="207797" cy="231480"/>
      </dsp:txXfrm>
    </dsp:sp>
    <dsp:sp modelId="{2A643F0E-8EF6-481E-A5F0-2F4A69AA7C3A}">
      <dsp:nvSpPr>
        <dsp:cNvPr id="0" name=""/>
        <dsp:cNvSpPr/>
      </dsp:nvSpPr>
      <dsp:spPr>
        <a:xfrm>
          <a:off x="2057400" y="746291"/>
          <a:ext cx="1493395" cy="114311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rtl="0">
            <a:lnSpc>
              <a:spcPct val="90000"/>
            </a:lnSpc>
            <a:spcBef>
              <a:spcPct val="0"/>
            </a:spcBef>
            <a:spcAft>
              <a:spcPct val="35000"/>
            </a:spcAft>
          </a:pPr>
          <a:r>
            <a:rPr lang="en-US" sz="1300" kern="1200" smtClean="0"/>
            <a:t>Learn more about the subject or people etc.</a:t>
          </a:r>
          <a:endParaRPr lang="en-US" sz="1300" kern="1200"/>
        </a:p>
      </dsp:txBody>
      <dsp:txXfrm>
        <a:off x="2276103" y="913696"/>
        <a:ext cx="1055989" cy="808301"/>
      </dsp:txXfrm>
    </dsp:sp>
    <dsp:sp modelId="{050C339A-3C65-44CC-BB6A-8FABA3CB0C33}">
      <dsp:nvSpPr>
        <dsp:cNvPr id="0" name=""/>
        <dsp:cNvSpPr/>
      </dsp:nvSpPr>
      <dsp:spPr>
        <a:xfrm rot="20057143">
          <a:off x="3488349" y="756666"/>
          <a:ext cx="160979" cy="3858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3490740" y="844303"/>
        <a:ext cx="112685" cy="2314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A17D72-9286-4C6A-A654-2FC5CCAAC060}">
      <dsp:nvSpPr>
        <dsp:cNvPr id="0" name=""/>
        <dsp:cNvSpPr/>
      </dsp:nvSpPr>
      <dsp:spPr>
        <a:xfrm>
          <a:off x="358846" y="11939"/>
          <a:ext cx="4365558" cy="436555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55700" rtl="0">
            <a:lnSpc>
              <a:spcPct val="90000"/>
            </a:lnSpc>
            <a:spcBef>
              <a:spcPct val="0"/>
            </a:spcBef>
            <a:spcAft>
              <a:spcPct val="35000"/>
            </a:spcAft>
          </a:pPr>
          <a:r>
            <a:rPr lang="en-US" sz="2600" b="1" kern="1200" smtClean="0"/>
            <a:t>Message</a:t>
          </a:r>
          <a:r>
            <a:rPr lang="en-US" sz="2600" kern="1200" smtClean="0"/>
            <a:t>  =  Objective Experience(s) =&gt; Subjective Reaction</a:t>
          </a:r>
          <a:endParaRPr lang="en-US" sz="2600" kern="1200"/>
        </a:p>
      </dsp:txBody>
      <dsp:txXfrm>
        <a:off x="968451" y="526732"/>
        <a:ext cx="2517078" cy="3335972"/>
      </dsp:txXfrm>
    </dsp:sp>
    <dsp:sp modelId="{7154051E-D357-474E-B401-819433FCD017}">
      <dsp:nvSpPr>
        <dsp:cNvPr id="0" name=""/>
        <dsp:cNvSpPr/>
      </dsp:nvSpPr>
      <dsp:spPr>
        <a:xfrm>
          <a:off x="3505194" y="11939"/>
          <a:ext cx="4365558" cy="436555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55700" rtl="0">
            <a:lnSpc>
              <a:spcPct val="90000"/>
            </a:lnSpc>
            <a:spcBef>
              <a:spcPct val="0"/>
            </a:spcBef>
            <a:spcAft>
              <a:spcPct val="35000"/>
            </a:spcAft>
          </a:pPr>
          <a:r>
            <a:rPr lang="en-US" sz="2600" kern="1200" dirty="0" smtClean="0"/>
            <a:t>Every good poem </a:t>
          </a:r>
          <a:r>
            <a:rPr lang="en-US" sz="2600" b="1" kern="1200" dirty="0" smtClean="0"/>
            <a:t>presents </a:t>
          </a:r>
          <a:r>
            <a:rPr lang="en-US" sz="2600" kern="1200" dirty="0" smtClean="0"/>
            <a:t>(not tell, inform) us with a </a:t>
          </a:r>
          <a:r>
            <a:rPr lang="en-US" sz="2600" b="1" kern="1200" dirty="0" smtClean="0"/>
            <a:t>complete </a:t>
          </a:r>
          <a:r>
            <a:rPr lang="en-US" sz="2600" kern="1200" dirty="0" smtClean="0"/>
            <a:t>experience of </a:t>
          </a:r>
          <a:r>
            <a:rPr lang="en-US" sz="2600" b="1" kern="1200" dirty="0" smtClean="0"/>
            <a:t>life </a:t>
          </a:r>
          <a:r>
            <a:rPr lang="en-US" sz="2600" kern="1200" dirty="0" smtClean="0"/>
            <a:t>in such a way that it</a:t>
          </a:r>
          <a:r>
            <a:rPr lang="en-US" sz="2600" b="1" kern="1200" dirty="0" smtClean="0"/>
            <a:t> </a:t>
          </a:r>
          <a:r>
            <a:rPr lang="en-US" sz="2600" kern="1200" dirty="0" smtClean="0"/>
            <a:t>excites our responses in numerous ways.</a:t>
          </a:r>
          <a:endParaRPr lang="en-US" sz="2600" kern="1200" dirty="0"/>
        </a:p>
      </dsp:txBody>
      <dsp:txXfrm>
        <a:off x="4744069" y="526732"/>
        <a:ext cx="2517078" cy="33359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60DC75-37E8-4420-BF60-B070B4DC6B08}">
      <dsp:nvSpPr>
        <dsp:cNvPr id="0" name=""/>
        <dsp:cNvSpPr/>
      </dsp:nvSpPr>
      <dsp:spPr>
        <a:xfrm>
          <a:off x="1371401" y="1097359"/>
          <a:ext cx="3292077" cy="329207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56B680-8E82-4B41-B181-C74F17FF0A6C}">
      <dsp:nvSpPr>
        <dsp:cNvPr id="0" name=""/>
        <dsp:cNvSpPr/>
      </dsp:nvSpPr>
      <dsp:spPr>
        <a:xfrm>
          <a:off x="2215688" y="1699732"/>
          <a:ext cx="1603505" cy="20873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A2CFBD-C5CB-45C2-A991-58210F010949}">
      <dsp:nvSpPr>
        <dsp:cNvPr id="0" name=""/>
        <dsp:cNvSpPr/>
      </dsp:nvSpPr>
      <dsp:spPr>
        <a:xfrm>
          <a:off x="5212159" y="0"/>
          <a:ext cx="1646038" cy="1371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33020" rIns="33020" bIns="33020" numCol="1" spcCol="1270" anchor="ctr" anchorCtr="0">
          <a:noAutofit/>
        </a:bodyPr>
        <a:lstStyle/>
        <a:p>
          <a:pPr lvl="0" algn="l" defTabSz="1155700" rtl="0">
            <a:lnSpc>
              <a:spcPct val="90000"/>
            </a:lnSpc>
            <a:spcBef>
              <a:spcPct val="0"/>
            </a:spcBef>
            <a:spcAft>
              <a:spcPct val="35000"/>
            </a:spcAft>
          </a:pPr>
          <a:r>
            <a:rPr lang="en-US" sz="2600" kern="1200" dirty="0" smtClean="0"/>
            <a:t>Language</a:t>
          </a:r>
          <a:endParaRPr lang="en-US" sz="2600" kern="1200" dirty="0"/>
        </a:p>
      </dsp:txBody>
      <dsp:txXfrm>
        <a:off x="5212159" y="0"/>
        <a:ext cx="1646038" cy="1371699"/>
      </dsp:txXfrm>
    </dsp:sp>
    <dsp:sp modelId="{7C104FF3-781F-4E6F-A928-6A89AD19A0DD}">
      <dsp:nvSpPr>
        <dsp:cNvPr id="0" name=""/>
        <dsp:cNvSpPr/>
      </dsp:nvSpPr>
      <dsp:spPr>
        <a:xfrm>
          <a:off x="4800649" y="685849"/>
          <a:ext cx="41150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DBA652-0A44-4C3F-8B56-F4FA765D83CF}">
      <dsp:nvSpPr>
        <dsp:cNvPr id="0" name=""/>
        <dsp:cNvSpPr/>
      </dsp:nvSpPr>
      <dsp:spPr>
        <a:xfrm rot="5400000">
          <a:off x="2879036" y="823156"/>
          <a:ext cx="2058645" cy="1781837"/>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65C8EA0-629B-477C-9949-C0D0730E7820}">
      <dsp:nvSpPr>
        <dsp:cNvPr id="0" name=""/>
        <dsp:cNvSpPr/>
      </dsp:nvSpPr>
      <dsp:spPr>
        <a:xfrm>
          <a:off x="5212159" y="1371699"/>
          <a:ext cx="1646038" cy="1371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33020" rIns="33020" bIns="33020" numCol="1" spcCol="1270" anchor="ctr" anchorCtr="0">
          <a:noAutofit/>
        </a:bodyPr>
        <a:lstStyle/>
        <a:p>
          <a:pPr lvl="0" algn="l" defTabSz="1155700" rtl="0">
            <a:lnSpc>
              <a:spcPct val="90000"/>
            </a:lnSpc>
            <a:spcBef>
              <a:spcPct val="0"/>
            </a:spcBef>
            <a:spcAft>
              <a:spcPct val="35000"/>
            </a:spcAft>
          </a:pPr>
          <a:r>
            <a:rPr lang="en-US" sz="2600" kern="1200" dirty="0" smtClean="0"/>
            <a:t>Point of View</a:t>
          </a:r>
          <a:endParaRPr lang="en-US" sz="2600" kern="1200" dirty="0"/>
        </a:p>
      </dsp:txBody>
      <dsp:txXfrm>
        <a:off x="5212159" y="1371699"/>
        <a:ext cx="1646038" cy="1371699"/>
      </dsp:txXfrm>
    </dsp:sp>
    <dsp:sp modelId="{1D89BA44-D5F3-4670-A9A5-758F66BBD76E}">
      <dsp:nvSpPr>
        <dsp:cNvPr id="0" name=""/>
        <dsp:cNvSpPr/>
      </dsp:nvSpPr>
      <dsp:spPr>
        <a:xfrm>
          <a:off x="4800649" y="2057548"/>
          <a:ext cx="41150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A7D9698-2F65-44D8-BD17-227E4E2CCC7B}">
      <dsp:nvSpPr>
        <dsp:cNvPr id="0" name=""/>
        <dsp:cNvSpPr/>
      </dsp:nvSpPr>
      <dsp:spPr>
        <a:xfrm rot="5400000">
          <a:off x="3580824" y="2282123"/>
          <a:ext cx="1441052" cy="995853"/>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D72DED5-C64D-435F-89C1-AE3598E24A53}" type="datetimeFigureOut">
              <a:rPr lang="en-US" smtClean="0"/>
              <a:t>6/20/2017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47617DC-0E0C-49F9-A4C6-7668383EE82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72DED5-C64D-435F-89C1-AE3598E24A53}" type="datetimeFigureOut">
              <a:rPr lang="en-US" smtClean="0"/>
              <a:t>6/20/2017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617DC-0E0C-49F9-A4C6-7668383EE82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72DED5-C64D-435F-89C1-AE3598E24A53}" type="datetimeFigureOut">
              <a:rPr lang="en-US" smtClean="0"/>
              <a:t>6/20/2017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617DC-0E0C-49F9-A4C6-7668383EE82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72DED5-C64D-435F-89C1-AE3598E24A53}" type="datetimeFigureOut">
              <a:rPr lang="en-US" smtClean="0"/>
              <a:t>6/20/2017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617DC-0E0C-49F9-A4C6-7668383EE82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D72DED5-C64D-435F-89C1-AE3598E24A53}" type="datetimeFigureOut">
              <a:rPr lang="en-US" smtClean="0"/>
              <a:t>6/20/2017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617DC-0E0C-49F9-A4C6-7668383EE82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D72DED5-C64D-435F-89C1-AE3598E24A53}" type="datetimeFigureOut">
              <a:rPr lang="en-US" smtClean="0"/>
              <a:t>6/20/2017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617DC-0E0C-49F9-A4C6-7668383EE82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D72DED5-C64D-435F-89C1-AE3598E24A53}" type="datetimeFigureOut">
              <a:rPr lang="en-US" smtClean="0"/>
              <a:t>6/20/2017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7617DC-0E0C-49F9-A4C6-7668383EE82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D72DED5-C64D-435F-89C1-AE3598E24A53}" type="datetimeFigureOut">
              <a:rPr lang="en-US" smtClean="0"/>
              <a:t>6/20/2017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7617DC-0E0C-49F9-A4C6-7668383EE82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72DED5-C64D-435F-89C1-AE3598E24A53}" type="datetimeFigureOut">
              <a:rPr lang="en-US" smtClean="0"/>
              <a:t>6/20/2017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7617DC-0E0C-49F9-A4C6-7668383EE82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D72DED5-C64D-435F-89C1-AE3598E24A53}" type="datetimeFigureOut">
              <a:rPr lang="en-US" smtClean="0"/>
              <a:t>6/20/2017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617DC-0E0C-49F9-A4C6-7668383EE82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D72DED5-C64D-435F-89C1-AE3598E24A53}" type="datetimeFigureOut">
              <a:rPr lang="en-US" smtClean="0"/>
              <a:t>6/20/2017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47617DC-0E0C-49F9-A4C6-7668383EE821}"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D72DED5-C64D-435F-89C1-AE3598E24A53}" type="datetimeFigureOut">
              <a:rPr lang="en-US" smtClean="0"/>
              <a:t>6/20/2017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47617DC-0E0C-49F9-A4C6-7668383EE821}"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219200"/>
          </a:xfrm>
        </p:spPr>
        <p:txBody>
          <a:bodyPr/>
          <a:lstStyle/>
          <a:p>
            <a:r>
              <a:rPr lang="en-US" dirty="0" smtClean="0"/>
              <a:t>What is Poetry?</a:t>
            </a:r>
            <a:endParaRPr lang="en-US" dirty="0"/>
          </a:p>
        </p:txBody>
      </p:sp>
      <p:sp>
        <p:nvSpPr>
          <p:cNvPr id="3" name="Subtitle 2"/>
          <p:cNvSpPr>
            <a:spLocks noGrp="1"/>
          </p:cNvSpPr>
          <p:nvPr>
            <p:ph type="subTitle" idx="1"/>
          </p:nvPr>
        </p:nvSpPr>
        <p:spPr>
          <a:xfrm>
            <a:off x="609600" y="1828800"/>
            <a:ext cx="8229600" cy="3429000"/>
          </a:xfrm>
        </p:spPr>
        <p:txBody>
          <a:bodyPr>
            <a:normAutofit/>
          </a:bodyPr>
          <a:lstStyle/>
          <a:p>
            <a:pPr marL="457200" lvl="0" indent="-457200" algn="l">
              <a:buFont typeface="Arial" pitchFamily="34" charset="0"/>
              <a:buChar char="•"/>
            </a:pPr>
            <a:r>
              <a:rPr lang="en-US" b="1" dirty="0" smtClean="0"/>
              <a:t>Nature, Concept, Scope and Characteristics  of </a:t>
            </a:r>
            <a:r>
              <a:rPr lang="en-US" b="1" dirty="0"/>
              <a:t>Poetry</a:t>
            </a:r>
          </a:p>
          <a:p>
            <a:pPr marL="457200" lvl="0" indent="-457200" algn="l">
              <a:buFont typeface="Arial" pitchFamily="34" charset="0"/>
              <a:buChar char="•"/>
            </a:pPr>
            <a:r>
              <a:rPr lang="en-US" b="1" dirty="0"/>
              <a:t>Functions of Poetry</a:t>
            </a:r>
          </a:p>
          <a:p>
            <a:pPr marL="457200" indent="-457200" algn="l">
              <a:buFont typeface="Arial" pitchFamily="34" charset="0"/>
              <a:buChar char="•"/>
            </a:pPr>
            <a:r>
              <a:rPr lang="en-US" b="1" dirty="0"/>
              <a:t>Review Questions</a:t>
            </a:r>
          </a:p>
        </p:txBody>
      </p:sp>
    </p:spTree>
    <p:extLst>
      <p:ext uri="{BB962C8B-B14F-4D97-AF65-F5344CB8AC3E}">
        <p14:creationId xmlns:p14="http://schemas.microsoft.com/office/powerpoint/2010/main" val="1242947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5" presetClass="entr" presetSubtype="0" fill="hold" grpId="1" nodeType="clickEffect">
                                  <p:stCondLst>
                                    <p:cond delay="0"/>
                                  </p:stCondLst>
                                  <p:iterate type="lt">
                                    <p:tmPct val="0"/>
                                  </p:iterate>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2000"/>
                                        <p:tgtEl>
                                          <p:spTgt spid="3">
                                            <p:txEl>
                                              <p:pRg st="0" end="0"/>
                                            </p:txEl>
                                          </p:spTgt>
                                        </p:tgtEl>
                                      </p:cBhvr>
                                    </p:animEffect>
                                    <p:anim calcmode="lin" valueType="num">
                                      <p:cBhvr>
                                        <p:cTn id="23"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24"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45" presetClass="entr" presetSubtype="0" fill="hold" grpId="1" nodeType="clickEffect">
                                  <p:stCondLst>
                                    <p:cond delay="0"/>
                                  </p:stCondLst>
                                  <p:iterate type="lt">
                                    <p:tmPct val="0"/>
                                  </p:iterate>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2000"/>
                                        <p:tgtEl>
                                          <p:spTgt spid="3">
                                            <p:txEl>
                                              <p:pRg st="1" end="1"/>
                                            </p:txEl>
                                          </p:spTgt>
                                        </p:tgtEl>
                                      </p:cBhvr>
                                    </p:animEffect>
                                    <p:anim calcmode="lin" valueType="num">
                                      <p:cBhvr>
                                        <p:cTn id="30"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31"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45" presetClass="entr" presetSubtype="0" fill="hold" grpId="1" nodeType="clickEffect">
                                  <p:stCondLst>
                                    <p:cond delay="0"/>
                                  </p:stCondLst>
                                  <p:iterate type="lt">
                                    <p:tmPct val="0"/>
                                  </p:iterate>
                                  <p:childTnLst>
                                    <p:set>
                                      <p:cBhvr>
                                        <p:cTn id="35" dur="1" fill="hold">
                                          <p:stCondLst>
                                            <p:cond delay="0"/>
                                          </p:stCondLst>
                                        </p:cTn>
                                        <p:tgtEl>
                                          <p:spTgt spid="3">
                                            <p:txEl>
                                              <p:pRg st="2" end="2"/>
                                            </p:txEl>
                                          </p:spTgt>
                                        </p:tgtEl>
                                        <p:attrNameLst>
                                          <p:attrName>style.visibility</p:attrName>
                                        </p:attrNameLst>
                                      </p:cBhvr>
                                      <p:to>
                                        <p:strVal val="visible"/>
                                      </p:to>
                                    </p:set>
                                    <p:animEffect transition="in" filter="fade">
                                      <p:cBhvr>
                                        <p:cTn id="36" dur="2000"/>
                                        <p:tgtEl>
                                          <p:spTgt spid="3">
                                            <p:txEl>
                                              <p:pRg st="2" end="2"/>
                                            </p:txEl>
                                          </p:spTgt>
                                        </p:tgtEl>
                                      </p:cBhvr>
                                    </p:animEffect>
                                    <p:anim calcmode="lin" valueType="num">
                                      <p:cBhvr>
                                        <p:cTn id="37"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8"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contd.</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lvl="0"/>
            <a:r>
              <a:rPr lang="en-US" dirty="0"/>
              <a:t>Structure of Language (system with rules that govern it)</a:t>
            </a:r>
          </a:p>
          <a:p>
            <a:pPr lvl="1"/>
            <a:r>
              <a:rPr lang="en-US" dirty="0"/>
              <a:t>Phonetics	(Sound)</a:t>
            </a:r>
          </a:p>
          <a:p>
            <a:pPr lvl="1"/>
            <a:r>
              <a:rPr lang="en-US" dirty="0"/>
              <a:t>Morphology	(Letters and Words)</a:t>
            </a:r>
          </a:p>
          <a:p>
            <a:pPr lvl="1"/>
            <a:r>
              <a:rPr lang="en-US" dirty="0"/>
              <a:t>Syntax		(Sentences)</a:t>
            </a:r>
          </a:p>
          <a:p>
            <a:pPr lvl="1"/>
            <a:r>
              <a:rPr lang="en-US" dirty="0"/>
              <a:t>Semantics	(Meaning)</a:t>
            </a:r>
          </a:p>
          <a:p>
            <a:endParaRPr lang="en-US" dirty="0"/>
          </a:p>
        </p:txBody>
      </p:sp>
    </p:spTree>
    <p:extLst>
      <p:ext uri="{BB962C8B-B14F-4D97-AF65-F5344CB8AC3E}">
        <p14:creationId xmlns:p14="http://schemas.microsoft.com/office/powerpoint/2010/main" val="10686394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Contd.</a:t>
            </a:r>
            <a:endParaRPr lang="en-US" dirty="0"/>
          </a:p>
        </p:txBody>
      </p:sp>
      <p:sp>
        <p:nvSpPr>
          <p:cNvPr id="3" name="Content Placeholder 2"/>
          <p:cNvSpPr>
            <a:spLocks noGrp="1"/>
          </p:cNvSpPr>
          <p:nvPr>
            <p:ph idx="1"/>
          </p:nvPr>
        </p:nvSpPr>
        <p:spPr/>
        <p:txBody>
          <a:bodyPr/>
          <a:lstStyle/>
          <a:p>
            <a:pPr lvl="0"/>
            <a:r>
              <a:rPr lang="en-US" dirty="0"/>
              <a:t>Language of Poetry</a:t>
            </a:r>
          </a:p>
          <a:p>
            <a:pPr lvl="1"/>
            <a:r>
              <a:rPr lang="en-US" dirty="0"/>
              <a:t>Versified</a:t>
            </a:r>
          </a:p>
          <a:p>
            <a:pPr lvl="1"/>
            <a:r>
              <a:rPr lang="en-US" dirty="0"/>
              <a:t>Passionate (use of Images to communicate this)</a:t>
            </a:r>
          </a:p>
          <a:p>
            <a:pPr lvl="1"/>
            <a:r>
              <a:rPr lang="en-US" dirty="0"/>
              <a:t>Highly imagistic</a:t>
            </a:r>
          </a:p>
          <a:p>
            <a:pPr lvl="1"/>
            <a:r>
              <a:rPr lang="en-US" dirty="0"/>
              <a:t>Complex syntactic/morphemic/semantic  structures</a:t>
            </a:r>
          </a:p>
          <a:p>
            <a:pPr lvl="1"/>
            <a:r>
              <a:rPr lang="en-US" dirty="0"/>
              <a:t>Play on sound of letters/words/ideas</a:t>
            </a:r>
          </a:p>
          <a:p>
            <a:endParaRPr lang="en-US" dirty="0"/>
          </a:p>
          <a:p>
            <a:endParaRPr lang="en-US" dirty="0"/>
          </a:p>
        </p:txBody>
      </p:sp>
    </p:spTree>
    <p:extLst>
      <p:ext uri="{BB962C8B-B14F-4D97-AF65-F5344CB8AC3E}">
        <p14:creationId xmlns:p14="http://schemas.microsoft.com/office/powerpoint/2010/main" val="10155927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POINT OF VIEW</a:t>
            </a:r>
            <a:r>
              <a:rPr lang="en-US" dirty="0"/>
              <a:t/>
            </a:r>
            <a:br>
              <a:rPr lang="en-US" dirty="0"/>
            </a:br>
            <a:endParaRPr lang="en-US" dirty="0"/>
          </a:p>
        </p:txBody>
      </p:sp>
      <p:sp>
        <p:nvSpPr>
          <p:cNvPr id="3" name="Content Placeholder 2"/>
          <p:cNvSpPr>
            <a:spLocks noGrp="1"/>
          </p:cNvSpPr>
          <p:nvPr>
            <p:ph idx="1"/>
          </p:nvPr>
        </p:nvSpPr>
        <p:spPr/>
        <p:txBody>
          <a:bodyPr>
            <a:normAutofit fontScale="92500"/>
          </a:bodyPr>
          <a:lstStyle/>
          <a:p>
            <a:pPr lvl="0"/>
            <a:r>
              <a:rPr lang="en-US" sz="3800" b="1" dirty="0"/>
              <a:t>Explicit Situation (External</a:t>
            </a:r>
            <a:r>
              <a:rPr lang="en-US" sz="3800" b="1" dirty="0" smtClean="0"/>
              <a:t>)</a:t>
            </a:r>
          </a:p>
          <a:p>
            <a:pPr marL="0" lvl="0" indent="0">
              <a:buNone/>
            </a:pPr>
            <a:r>
              <a:rPr lang="en-US" dirty="0"/>
              <a:t>When a poet enacts or writes about a situation in which he is not directly involved, we call such a situation explicit situation. </a:t>
            </a:r>
          </a:p>
          <a:p>
            <a:pPr lvl="0"/>
            <a:r>
              <a:rPr lang="en-US" sz="3800" b="1" dirty="0"/>
              <a:t>Implicit Situation (Internal</a:t>
            </a:r>
            <a:r>
              <a:rPr lang="en-US" sz="3800" b="1" dirty="0" smtClean="0"/>
              <a:t>)</a:t>
            </a:r>
          </a:p>
          <a:p>
            <a:pPr marL="0" lvl="0" indent="0">
              <a:buNone/>
            </a:pPr>
            <a:r>
              <a:rPr lang="en-US" dirty="0"/>
              <a:t>In this situation, we are faced with circumstances in which the poet is emotionally involved with the subject of attention, i.e. what he is depicting. The poet is so affected by what is witnessed or experienced that in some such situations, it may be quite difficult to separate the poet from the poet-persona.</a:t>
            </a:r>
          </a:p>
          <a:p>
            <a:endParaRPr lang="en-US" dirty="0"/>
          </a:p>
        </p:txBody>
      </p:sp>
    </p:spTree>
    <p:extLst>
      <p:ext uri="{BB962C8B-B14F-4D97-AF65-F5344CB8AC3E}">
        <p14:creationId xmlns:p14="http://schemas.microsoft.com/office/powerpoint/2010/main" val="34551384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Functions of Poetry</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It provides a new and veritable experience for the reader. </a:t>
            </a:r>
          </a:p>
          <a:p>
            <a:pPr lvl="0"/>
            <a:r>
              <a:rPr lang="en-US" dirty="0"/>
              <a:t>•It is the highest form of truth.</a:t>
            </a:r>
          </a:p>
          <a:p>
            <a:pPr lvl="0"/>
            <a:r>
              <a:rPr lang="en-US" dirty="0"/>
              <a:t>•It encourages more decent, moral and humanitarian attitudes.</a:t>
            </a:r>
          </a:p>
          <a:p>
            <a:pPr lvl="0"/>
            <a:r>
              <a:rPr lang="en-US" dirty="0"/>
              <a:t>•It informs us about people, places, events, and situations.</a:t>
            </a:r>
          </a:p>
          <a:p>
            <a:pPr lvl="0"/>
            <a:r>
              <a:rPr lang="en-US" dirty="0"/>
              <a:t>•It broadens views, outlook, and knowledge.</a:t>
            </a:r>
          </a:p>
          <a:p>
            <a:pPr lvl="0"/>
            <a:r>
              <a:rPr lang="en-US" dirty="0"/>
              <a:t>•It gives enjoyment, pleasure and delight</a:t>
            </a:r>
          </a:p>
          <a:p>
            <a:pPr lvl="0"/>
            <a:r>
              <a:rPr lang="en-US" dirty="0"/>
              <a:t>•It provides escape from everyday stress</a:t>
            </a:r>
          </a:p>
          <a:p>
            <a:pPr lvl="0"/>
            <a:r>
              <a:rPr lang="en-US" dirty="0"/>
              <a:t>•It is the highest form of beauty</a:t>
            </a:r>
          </a:p>
          <a:p>
            <a:pPr lvl="0"/>
            <a:r>
              <a:rPr lang="en-US" dirty="0"/>
              <a:t>•It develops the imagination.</a:t>
            </a:r>
          </a:p>
          <a:p>
            <a:pPr lvl="0"/>
            <a:r>
              <a:rPr lang="en-US" dirty="0"/>
              <a:t>•It promotes the reader's critical and analytical ability.</a:t>
            </a:r>
          </a:p>
          <a:p>
            <a:endParaRPr lang="en-US" dirty="0"/>
          </a:p>
        </p:txBody>
      </p:sp>
    </p:spTree>
    <p:extLst>
      <p:ext uri="{BB962C8B-B14F-4D97-AF65-F5344CB8AC3E}">
        <p14:creationId xmlns:p14="http://schemas.microsoft.com/office/powerpoint/2010/main" val="25015190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Other Functions of Poetry (A)</a:t>
            </a:r>
            <a:endParaRPr lang="en-US" dirty="0"/>
          </a:p>
        </p:txBody>
      </p:sp>
      <p:sp>
        <p:nvSpPr>
          <p:cNvPr id="3" name="Content Placeholder 2"/>
          <p:cNvSpPr>
            <a:spLocks noGrp="1"/>
          </p:cNvSpPr>
          <p:nvPr>
            <p:ph idx="1"/>
          </p:nvPr>
        </p:nvSpPr>
        <p:spPr/>
        <p:txBody>
          <a:bodyPr>
            <a:normAutofit/>
          </a:bodyPr>
          <a:lstStyle/>
          <a:p>
            <a:r>
              <a:rPr lang="en-US" b="1" dirty="0" smtClean="0"/>
              <a:t>Extension of Experiences</a:t>
            </a:r>
          </a:p>
          <a:p>
            <a:pPr marL="0" indent="0">
              <a:buNone/>
            </a:pPr>
            <a:r>
              <a:rPr lang="en-US" dirty="0" smtClean="0"/>
              <a:t>According </a:t>
            </a:r>
            <a:r>
              <a:rPr lang="en-US" dirty="0"/>
              <a:t>to Brooks and Warren, poetry extends our own limited experience by means of imagination. By imagination, it sharpens our sense of the physical world on the one hand, and on the other, it deepens our sense of the emotional, intellectual, and moral implications of human situations and actions.</a:t>
            </a:r>
          </a:p>
          <a:p>
            <a:pPr lvl="0"/>
            <a:endParaRPr lang="en-US" dirty="0" smtClean="0"/>
          </a:p>
          <a:p>
            <a:pPr lvl="0"/>
            <a:endParaRPr lang="en-US" dirty="0"/>
          </a:p>
          <a:p>
            <a:endParaRPr lang="en-US" dirty="0"/>
          </a:p>
        </p:txBody>
      </p:sp>
    </p:spTree>
    <p:extLst>
      <p:ext uri="{BB962C8B-B14F-4D97-AF65-F5344CB8AC3E}">
        <p14:creationId xmlns:p14="http://schemas.microsoft.com/office/powerpoint/2010/main" val="34575081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Other Functions of Poetry (B)</a:t>
            </a:r>
            <a:endParaRPr lang="en-US" dirty="0"/>
          </a:p>
        </p:txBody>
      </p:sp>
      <p:sp>
        <p:nvSpPr>
          <p:cNvPr id="3" name="Content Placeholder 2"/>
          <p:cNvSpPr>
            <a:spLocks noGrp="1"/>
          </p:cNvSpPr>
          <p:nvPr>
            <p:ph idx="1"/>
          </p:nvPr>
        </p:nvSpPr>
        <p:spPr/>
        <p:txBody>
          <a:bodyPr>
            <a:normAutofit/>
          </a:bodyPr>
          <a:lstStyle/>
          <a:p>
            <a:r>
              <a:rPr lang="en-US" b="1" i="1" dirty="0"/>
              <a:t>Dionysian Element</a:t>
            </a:r>
            <a:endParaRPr lang="en-US" dirty="0"/>
          </a:p>
          <a:p>
            <a:pPr marL="0" indent="0">
              <a:buNone/>
            </a:pPr>
            <a:r>
              <a:rPr lang="en-US" dirty="0" smtClean="0"/>
              <a:t>Ernest </a:t>
            </a:r>
            <a:r>
              <a:rPr lang="en-US" dirty="0"/>
              <a:t>Fisher identifies the possibilities of the social function of art (poetry). This implies man's capacity for losing himself with the whole of humanity. When this condition arises the reader accepts the experiences of others that he reads in poetry in its entirety. He becomes assimilated in the experience to the extent that he identifies himself with the persona. He sees in art (poetry), a recognition of himself, which leads to his equilibrium.</a:t>
            </a:r>
          </a:p>
        </p:txBody>
      </p:sp>
    </p:spTree>
    <p:extLst>
      <p:ext uri="{BB962C8B-B14F-4D97-AF65-F5344CB8AC3E}">
        <p14:creationId xmlns:p14="http://schemas.microsoft.com/office/powerpoint/2010/main" val="8346907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Other Functions of Poetry (C)</a:t>
            </a:r>
            <a:endParaRPr lang="en-US" dirty="0"/>
          </a:p>
        </p:txBody>
      </p:sp>
      <p:sp>
        <p:nvSpPr>
          <p:cNvPr id="3" name="Content Placeholder 2"/>
          <p:cNvSpPr>
            <a:spLocks noGrp="1"/>
          </p:cNvSpPr>
          <p:nvPr>
            <p:ph idx="1"/>
          </p:nvPr>
        </p:nvSpPr>
        <p:spPr/>
        <p:txBody>
          <a:bodyPr/>
          <a:lstStyle/>
          <a:p>
            <a:r>
              <a:rPr lang="en-US" b="1" i="1" dirty="0"/>
              <a:t>The </a:t>
            </a:r>
            <a:r>
              <a:rPr lang="en-US" b="1" i="1" dirty="0" smtClean="0"/>
              <a:t>Apollonian </a:t>
            </a:r>
            <a:r>
              <a:rPr lang="en-US" b="1" i="1" dirty="0"/>
              <a:t>Element:</a:t>
            </a:r>
            <a:endParaRPr lang="en-US" dirty="0"/>
          </a:p>
          <a:p>
            <a:pPr marL="0" indent="0">
              <a:buNone/>
            </a:pPr>
            <a:r>
              <a:rPr lang="en-US" dirty="0"/>
              <a:t>This consists of the fact that the onlooker or poet has a foreknowledge of himself. He assumes a distance from the predicament he is watching. Thereby he is able to rise above that present situation and make some predictions about how the situation will be resolved. </a:t>
            </a:r>
          </a:p>
        </p:txBody>
      </p:sp>
    </p:spTree>
    <p:extLst>
      <p:ext uri="{BB962C8B-B14F-4D97-AF65-F5344CB8AC3E}">
        <p14:creationId xmlns:p14="http://schemas.microsoft.com/office/powerpoint/2010/main" val="39955137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Review Questions: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What is the nature of poetry?</a:t>
            </a:r>
          </a:p>
          <a:p>
            <a:r>
              <a:rPr lang="en-US" dirty="0"/>
              <a:t>Discuss the Characteristics of Poetry.</a:t>
            </a:r>
          </a:p>
          <a:p>
            <a:r>
              <a:rPr lang="en-US" dirty="0"/>
              <a:t>Discuss three functions of poetry.</a:t>
            </a:r>
          </a:p>
          <a:p>
            <a:endParaRPr lang="en-US" dirty="0"/>
          </a:p>
        </p:txBody>
      </p:sp>
    </p:spTree>
    <p:extLst>
      <p:ext uri="{BB962C8B-B14F-4D97-AF65-F5344CB8AC3E}">
        <p14:creationId xmlns:p14="http://schemas.microsoft.com/office/powerpoint/2010/main" val="1353427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Poetry is fun</a:t>
            </a:r>
            <a:endParaRPr lang="en-US" dirty="0"/>
          </a:p>
        </p:txBody>
      </p:sp>
      <p:sp>
        <p:nvSpPr>
          <p:cNvPr id="3" name="Content Placeholder 2"/>
          <p:cNvSpPr>
            <a:spLocks noGrp="1"/>
          </p:cNvSpPr>
          <p:nvPr>
            <p:ph idx="1"/>
          </p:nvPr>
        </p:nvSpPr>
        <p:spPr>
          <a:xfrm>
            <a:off x="533400" y="1935480"/>
            <a:ext cx="8229600" cy="4389120"/>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ctr">
              <a:buNone/>
            </a:pPr>
            <a:r>
              <a:rPr lang="en-US" sz="8800" dirty="0" smtClean="0"/>
              <a:t>Thank You</a:t>
            </a:r>
            <a:endParaRPr lang="en-US" sz="8800" dirty="0"/>
          </a:p>
        </p:txBody>
      </p:sp>
    </p:spTree>
    <p:extLst>
      <p:ext uri="{BB962C8B-B14F-4D97-AF65-F5344CB8AC3E}">
        <p14:creationId xmlns:p14="http://schemas.microsoft.com/office/powerpoint/2010/main" val="1084659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decel="50000" fill="hold">
                                          <p:stCondLst>
                                            <p:cond delay="0"/>
                                          </p:stCondLst>
                                        </p:cTn>
                                        <p:tgtEl>
                                          <p:spTgt spid="3">
                                            <p:bg/>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bg/>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bg/>
                                          </p:spTgt>
                                        </p:tgtEl>
                                        <p:attrNameLst>
                                          <p:attrName>ppt_w</p:attrName>
                                        </p:attrNameLst>
                                      </p:cBhvr>
                                      <p:tavLst>
                                        <p:tav tm="0">
                                          <p:val>
                                            <p:strVal val="#ppt_w*.05"/>
                                          </p:val>
                                        </p:tav>
                                        <p:tav tm="100000">
                                          <p:val>
                                            <p:strVal val="#ppt_w"/>
                                          </p:val>
                                        </p:tav>
                                      </p:tavLst>
                                    </p:anim>
                                    <p:anim calcmode="lin" valueType="num">
                                      <p:cBhvr>
                                        <p:cTn id="10" dur="1000" fill="hold"/>
                                        <p:tgtEl>
                                          <p:spTgt spid="3">
                                            <p:bg/>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bg/>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bg/>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bg/>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838200"/>
            <a:ext cx="6400800" cy="1143000"/>
          </a:xfrm>
        </p:spPr>
        <p:txBody>
          <a:bodyPr>
            <a:normAutofit fontScale="90000"/>
          </a:bodyPr>
          <a:lstStyle/>
          <a:p>
            <a:r>
              <a:rPr lang="en-US" sz="2700" b="1" dirty="0" smtClean="0"/>
              <a:t/>
            </a:r>
            <a:br>
              <a:rPr lang="en-US" sz="2700" b="1" dirty="0" smtClean="0"/>
            </a:br>
            <a:r>
              <a:rPr lang="en-US" sz="2700" b="1" dirty="0"/>
              <a:t/>
            </a:r>
            <a:br>
              <a:rPr lang="en-US" sz="2700" b="1" dirty="0"/>
            </a:br>
            <a:r>
              <a:rPr lang="en-US" sz="2000" b="1" dirty="0" smtClean="0"/>
              <a:t>Hurrah </a:t>
            </a:r>
            <a:r>
              <a:rPr lang="en-US" sz="2000" b="1" dirty="0"/>
              <a:t>for Thunder </a:t>
            </a:r>
            <a:r>
              <a:rPr lang="en-US" sz="2000" b="1" dirty="0" smtClean="0"/>
              <a:t/>
            </a:r>
            <a:br>
              <a:rPr lang="en-US" sz="2000" b="1" dirty="0" smtClean="0"/>
            </a:br>
            <a:r>
              <a:rPr lang="en-US" sz="1300" b="1" dirty="0" smtClean="0"/>
              <a:t>by</a:t>
            </a:r>
            <a:r>
              <a:rPr lang="en-US" sz="2000" b="1" dirty="0" smtClean="0"/>
              <a:t> </a:t>
            </a:r>
            <a:r>
              <a:rPr lang="en-US" sz="1600" b="1" dirty="0"/>
              <a:t>Christopher </a:t>
            </a:r>
            <a:r>
              <a:rPr lang="en-US" sz="1600" b="1" dirty="0" err="1"/>
              <a:t>Okigbo</a:t>
            </a:r>
            <a:r>
              <a:rPr lang="en-US" sz="1600" b="1" dirty="0"/>
              <a:t/>
            </a:r>
            <a:br>
              <a:rPr lang="en-US" sz="1600" b="1" dirty="0"/>
            </a:br>
            <a:endParaRPr lang="en-US" sz="2000" dirty="0"/>
          </a:p>
        </p:txBody>
      </p:sp>
      <p:sp>
        <p:nvSpPr>
          <p:cNvPr id="2" name="Content Placeholder 1"/>
          <p:cNvSpPr>
            <a:spLocks noGrp="1"/>
          </p:cNvSpPr>
          <p:nvPr>
            <p:ph sz="half" idx="1"/>
          </p:nvPr>
        </p:nvSpPr>
        <p:spPr/>
        <p:txBody>
          <a:bodyPr>
            <a:normAutofit fontScale="47500" lnSpcReduction="20000"/>
          </a:bodyPr>
          <a:lstStyle/>
          <a:p>
            <a:pPr indent="0">
              <a:buNone/>
            </a:pPr>
            <a:r>
              <a:rPr lang="en-US" dirty="0"/>
              <a:t>WHATEVER happened to the elephant- Hurrah for thunder</a:t>
            </a:r>
          </a:p>
          <a:p>
            <a:pPr indent="0">
              <a:buNone/>
            </a:pPr>
            <a:endParaRPr lang="en-US" dirty="0" smtClean="0"/>
          </a:p>
          <a:p>
            <a:pPr indent="0">
              <a:buNone/>
            </a:pPr>
            <a:r>
              <a:rPr lang="en-US" dirty="0" smtClean="0"/>
              <a:t>The </a:t>
            </a:r>
            <a:r>
              <a:rPr lang="en-US" dirty="0"/>
              <a:t>elephant, tetrarch of the jungle:</a:t>
            </a:r>
          </a:p>
          <a:p>
            <a:pPr indent="0">
              <a:buNone/>
            </a:pPr>
            <a:r>
              <a:rPr lang="en-US" dirty="0"/>
              <a:t>With a wave of the hand</a:t>
            </a:r>
          </a:p>
          <a:p>
            <a:pPr indent="0">
              <a:buNone/>
            </a:pPr>
            <a:endParaRPr lang="en-US" dirty="0" smtClean="0"/>
          </a:p>
          <a:p>
            <a:pPr indent="0">
              <a:buNone/>
            </a:pPr>
            <a:r>
              <a:rPr lang="en-US" dirty="0" smtClean="0"/>
              <a:t>He </a:t>
            </a:r>
            <a:r>
              <a:rPr lang="en-US" dirty="0"/>
              <a:t>could pull four trees to the ground</a:t>
            </a:r>
          </a:p>
          <a:p>
            <a:pPr indent="0">
              <a:buNone/>
            </a:pPr>
            <a:r>
              <a:rPr lang="en-US" dirty="0"/>
              <a:t>His four mortar legs pounded the earth:</a:t>
            </a:r>
          </a:p>
          <a:p>
            <a:pPr indent="0">
              <a:buNone/>
            </a:pPr>
            <a:endParaRPr lang="en-US" dirty="0" smtClean="0"/>
          </a:p>
          <a:p>
            <a:pPr indent="0">
              <a:buNone/>
            </a:pPr>
            <a:r>
              <a:rPr lang="en-US" dirty="0" smtClean="0"/>
              <a:t>Wherever </a:t>
            </a:r>
            <a:r>
              <a:rPr lang="en-US" dirty="0"/>
              <a:t>they treaded,</a:t>
            </a:r>
          </a:p>
          <a:p>
            <a:pPr indent="0">
              <a:buNone/>
            </a:pPr>
            <a:r>
              <a:rPr lang="en-US" dirty="0"/>
              <a:t>The Grass was forbidden to be there.</a:t>
            </a:r>
          </a:p>
          <a:p>
            <a:pPr indent="0">
              <a:buNone/>
            </a:pPr>
            <a:endParaRPr lang="en-US" dirty="0" smtClean="0"/>
          </a:p>
          <a:p>
            <a:pPr indent="0">
              <a:buNone/>
            </a:pPr>
            <a:r>
              <a:rPr lang="en-US" dirty="0" smtClean="0"/>
              <a:t>Alas</a:t>
            </a:r>
            <a:r>
              <a:rPr lang="en-US" dirty="0"/>
              <a:t>! The elephant has fallen- Hurrah for thunder-</a:t>
            </a:r>
          </a:p>
          <a:p>
            <a:endParaRPr lang="en-US" dirty="0"/>
          </a:p>
        </p:txBody>
      </p:sp>
      <p:sp>
        <p:nvSpPr>
          <p:cNvPr id="4" name="Content Placeholder 3"/>
          <p:cNvSpPr>
            <a:spLocks noGrp="1"/>
          </p:cNvSpPr>
          <p:nvPr>
            <p:ph sz="half" idx="2"/>
          </p:nvPr>
        </p:nvSpPr>
        <p:spPr>
          <a:xfrm>
            <a:off x="4648200" y="2286000"/>
            <a:ext cx="3200400" cy="3429000"/>
          </a:xfrm>
        </p:spPr>
        <p:txBody>
          <a:bodyPr>
            <a:normAutofit fontScale="47500" lnSpcReduction="20000"/>
          </a:bodyPr>
          <a:lstStyle/>
          <a:p>
            <a:pPr indent="0">
              <a:buNone/>
            </a:pPr>
            <a:r>
              <a:rPr lang="en-US" sz="2300" dirty="0"/>
              <a:t>But already the hunters are talking about pumpkins: </a:t>
            </a:r>
          </a:p>
          <a:p>
            <a:pPr indent="0">
              <a:buNone/>
            </a:pPr>
            <a:r>
              <a:rPr lang="en-US" sz="2300" dirty="0"/>
              <a:t>If they share the meat let them remember thunder.</a:t>
            </a:r>
          </a:p>
          <a:p>
            <a:pPr indent="0">
              <a:buNone/>
            </a:pPr>
            <a:endParaRPr lang="en-US" sz="2300" dirty="0"/>
          </a:p>
          <a:p>
            <a:pPr indent="0">
              <a:buNone/>
            </a:pPr>
            <a:r>
              <a:rPr lang="en-US" sz="2300" dirty="0"/>
              <a:t>The eye that looks down will surely see the nose; </a:t>
            </a:r>
          </a:p>
          <a:p>
            <a:pPr indent="0">
              <a:buNone/>
            </a:pPr>
            <a:r>
              <a:rPr lang="en-US" sz="2300" dirty="0"/>
              <a:t>The finger that fits should be used to pick the nose.</a:t>
            </a:r>
          </a:p>
          <a:p>
            <a:pPr indent="0">
              <a:buNone/>
            </a:pPr>
            <a:endParaRPr lang="en-US" sz="2300" dirty="0"/>
          </a:p>
          <a:p>
            <a:pPr indent="0">
              <a:buNone/>
            </a:pPr>
            <a:r>
              <a:rPr lang="en-US" sz="2300" dirty="0"/>
              <a:t>Today for tomorrow, today becomes yesterday: </a:t>
            </a:r>
          </a:p>
          <a:p>
            <a:pPr indent="0">
              <a:buNone/>
            </a:pPr>
            <a:r>
              <a:rPr lang="en-US" sz="2300" dirty="0"/>
              <a:t>How many million promises can ever fill a basket...</a:t>
            </a:r>
          </a:p>
          <a:p>
            <a:pPr indent="0">
              <a:buNone/>
            </a:pPr>
            <a:endParaRPr lang="en-US" sz="2300" dirty="0"/>
          </a:p>
          <a:p>
            <a:pPr indent="0">
              <a:buNone/>
            </a:pPr>
            <a:r>
              <a:rPr lang="en-US" sz="2300" dirty="0"/>
              <a:t>If I don't learn to shut my mouth I'll soon go to hell, </a:t>
            </a:r>
          </a:p>
          <a:p>
            <a:pPr indent="0">
              <a:buNone/>
            </a:pPr>
            <a:r>
              <a:rPr lang="en-US" sz="2300" dirty="0"/>
              <a:t>I, </a:t>
            </a:r>
            <a:r>
              <a:rPr lang="en-US" sz="2300" dirty="0" err="1"/>
              <a:t>Okigbo</a:t>
            </a:r>
            <a:r>
              <a:rPr lang="en-US" sz="2300" dirty="0"/>
              <a:t>, town-crier, together with my iron bell. </a:t>
            </a:r>
          </a:p>
          <a:p>
            <a:pPr indent="0">
              <a:buNone/>
            </a:pPr>
            <a:r>
              <a:rPr lang="en-US" dirty="0"/>
              <a:t>(</a:t>
            </a:r>
            <a:r>
              <a:rPr lang="en-US" sz="1400" dirty="0"/>
              <a:t>Christopher </a:t>
            </a:r>
            <a:r>
              <a:rPr lang="en-US" sz="1400" dirty="0" err="1"/>
              <a:t>Okigbo</a:t>
            </a:r>
            <a:r>
              <a:rPr lang="en-US" sz="1400" dirty="0"/>
              <a:t> from </a:t>
            </a:r>
            <a:r>
              <a:rPr lang="en-US" sz="1400" i="1" dirty="0"/>
              <a:t>New Poetry from Africa</a:t>
            </a:r>
            <a:r>
              <a:rPr lang="en-US" dirty="0"/>
              <a:t>)</a:t>
            </a:r>
          </a:p>
          <a:p>
            <a:endParaRPr lang="en-US" dirty="0"/>
          </a:p>
        </p:txBody>
      </p:sp>
    </p:spTree>
    <p:extLst>
      <p:ext uri="{BB962C8B-B14F-4D97-AF65-F5344CB8AC3E}">
        <p14:creationId xmlns:p14="http://schemas.microsoft.com/office/powerpoint/2010/main" val="1073400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xEl>
                                              <p:pRg st="0" end="0"/>
                                            </p:txEl>
                                          </p:spTgt>
                                        </p:tgtEl>
                                        <p:attrNameLst>
                                          <p:attrName>ppt_x</p:attrName>
                                          <p:attrName>ppt_y</p:attrName>
                                        </p:attrNameLst>
                                      </p:cBhvr>
                                    </p:animMotion>
                                    <p:animRot by="1500000">
                                      <p:cBhvr>
                                        <p:cTn id="7" dur="125" fill="hold">
                                          <p:stCondLst>
                                            <p:cond delay="0"/>
                                          </p:stCondLst>
                                        </p:cTn>
                                        <p:tgtEl>
                                          <p:spTgt spid="2">
                                            <p:txEl>
                                              <p:pRg st="0" end="0"/>
                                            </p:txEl>
                                          </p:spTgt>
                                        </p:tgtEl>
                                        <p:attrNameLst>
                                          <p:attrName>r</p:attrName>
                                        </p:attrNameLst>
                                      </p:cBhvr>
                                    </p:animRot>
                                    <p:animRot by="-1500000">
                                      <p:cBhvr>
                                        <p:cTn id="8" dur="125" fill="hold">
                                          <p:stCondLst>
                                            <p:cond delay="125"/>
                                          </p:stCondLst>
                                        </p:cTn>
                                        <p:tgtEl>
                                          <p:spTgt spid="2">
                                            <p:txEl>
                                              <p:pRg st="0" end="0"/>
                                            </p:txEl>
                                          </p:spTgt>
                                        </p:tgtEl>
                                        <p:attrNameLst>
                                          <p:attrName>r</p:attrName>
                                        </p:attrNameLst>
                                      </p:cBhvr>
                                    </p:animRot>
                                    <p:animRot by="-1500000">
                                      <p:cBhvr>
                                        <p:cTn id="9" dur="125" fill="hold">
                                          <p:stCondLst>
                                            <p:cond delay="250"/>
                                          </p:stCondLst>
                                        </p:cTn>
                                        <p:tgtEl>
                                          <p:spTgt spid="2">
                                            <p:txEl>
                                              <p:pRg st="0" end="0"/>
                                            </p:txEl>
                                          </p:spTgt>
                                        </p:tgtEl>
                                        <p:attrNameLst>
                                          <p:attrName>r</p:attrName>
                                        </p:attrNameLst>
                                      </p:cBhvr>
                                    </p:animRot>
                                    <p:animRot by="1500000">
                                      <p:cBhvr>
                                        <p:cTn id="10" dur="125" fill="hold">
                                          <p:stCondLst>
                                            <p:cond delay="375"/>
                                          </p:stCondLst>
                                        </p:cTn>
                                        <p:tgtEl>
                                          <p:spTgt spid="2">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4" presetClass="emph" presetSubtype="0" fill="hold" grpId="0" nodeType="clickEffect">
                                  <p:stCondLst>
                                    <p:cond delay="0"/>
                                  </p:stCondLst>
                                  <p:iterate type="lt">
                                    <p:tmPct val="10000"/>
                                  </p:iterate>
                                  <p:childTnLst>
                                    <p:animMotion origin="layout" path="M 0.0 0.0 L 0.0 -0.07213" pathEditMode="relative" ptsTypes="">
                                      <p:cBhvr>
                                        <p:cTn id="14" dur="250" accel="50000" decel="50000" autoRev="1" fill="hold">
                                          <p:stCondLst>
                                            <p:cond delay="0"/>
                                          </p:stCondLst>
                                        </p:cTn>
                                        <p:tgtEl>
                                          <p:spTgt spid="2">
                                            <p:txEl>
                                              <p:pRg st="2" end="2"/>
                                            </p:txEl>
                                          </p:spTgt>
                                        </p:tgtEl>
                                        <p:attrNameLst>
                                          <p:attrName>ppt_x</p:attrName>
                                          <p:attrName>ppt_y</p:attrName>
                                        </p:attrNameLst>
                                      </p:cBhvr>
                                    </p:animMotion>
                                    <p:animRot by="1500000">
                                      <p:cBhvr>
                                        <p:cTn id="15" dur="125" fill="hold">
                                          <p:stCondLst>
                                            <p:cond delay="0"/>
                                          </p:stCondLst>
                                        </p:cTn>
                                        <p:tgtEl>
                                          <p:spTgt spid="2">
                                            <p:txEl>
                                              <p:pRg st="2" end="2"/>
                                            </p:txEl>
                                          </p:spTgt>
                                        </p:tgtEl>
                                        <p:attrNameLst>
                                          <p:attrName>r</p:attrName>
                                        </p:attrNameLst>
                                      </p:cBhvr>
                                    </p:animRot>
                                    <p:animRot by="-1500000">
                                      <p:cBhvr>
                                        <p:cTn id="16" dur="125" fill="hold">
                                          <p:stCondLst>
                                            <p:cond delay="125"/>
                                          </p:stCondLst>
                                        </p:cTn>
                                        <p:tgtEl>
                                          <p:spTgt spid="2">
                                            <p:txEl>
                                              <p:pRg st="2" end="2"/>
                                            </p:txEl>
                                          </p:spTgt>
                                        </p:tgtEl>
                                        <p:attrNameLst>
                                          <p:attrName>r</p:attrName>
                                        </p:attrNameLst>
                                      </p:cBhvr>
                                    </p:animRot>
                                    <p:animRot by="-1500000">
                                      <p:cBhvr>
                                        <p:cTn id="17" dur="125" fill="hold">
                                          <p:stCondLst>
                                            <p:cond delay="250"/>
                                          </p:stCondLst>
                                        </p:cTn>
                                        <p:tgtEl>
                                          <p:spTgt spid="2">
                                            <p:txEl>
                                              <p:pRg st="2" end="2"/>
                                            </p:txEl>
                                          </p:spTgt>
                                        </p:tgtEl>
                                        <p:attrNameLst>
                                          <p:attrName>r</p:attrName>
                                        </p:attrNameLst>
                                      </p:cBhvr>
                                    </p:animRot>
                                    <p:animRot by="1500000">
                                      <p:cBhvr>
                                        <p:cTn id="18" dur="125" fill="hold">
                                          <p:stCondLst>
                                            <p:cond delay="375"/>
                                          </p:stCondLst>
                                        </p:cTn>
                                        <p:tgtEl>
                                          <p:spTgt spid="2">
                                            <p:txEl>
                                              <p:pRg st="2" end="2"/>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34" presetClass="emph" presetSubtype="0" fill="hold" grpId="0" nodeType="clickEffect">
                                  <p:stCondLst>
                                    <p:cond delay="0"/>
                                  </p:stCondLst>
                                  <p:iterate type="lt">
                                    <p:tmPct val="10000"/>
                                  </p:iterate>
                                  <p:childTnLst>
                                    <p:animMotion origin="layout" path="M 0.0 0.0 L 0.0 -0.07213" pathEditMode="relative" ptsTypes="">
                                      <p:cBhvr>
                                        <p:cTn id="22" dur="250" accel="50000" decel="50000" autoRev="1" fill="hold">
                                          <p:stCondLst>
                                            <p:cond delay="0"/>
                                          </p:stCondLst>
                                        </p:cTn>
                                        <p:tgtEl>
                                          <p:spTgt spid="2">
                                            <p:txEl>
                                              <p:pRg st="3" end="3"/>
                                            </p:txEl>
                                          </p:spTgt>
                                        </p:tgtEl>
                                        <p:attrNameLst>
                                          <p:attrName>ppt_x</p:attrName>
                                          <p:attrName>ppt_y</p:attrName>
                                        </p:attrNameLst>
                                      </p:cBhvr>
                                    </p:animMotion>
                                    <p:animRot by="1500000">
                                      <p:cBhvr>
                                        <p:cTn id="23" dur="125" fill="hold">
                                          <p:stCondLst>
                                            <p:cond delay="0"/>
                                          </p:stCondLst>
                                        </p:cTn>
                                        <p:tgtEl>
                                          <p:spTgt spid="2">
                                            <p:txEl>
                                              <p:pRg st="3" end="3"/>
                                            </p:txEl>
                                          </p:spTgt>
                                        </p:tgtEl>
                                        <p:attrNameLst>
                                          <p:attrName>r</p:attrName>
                                        </p:attrNameLst>
                                      </p:cBhvr>
                                    </p:animRot>
                                    <p:animRot by="-1500000">
                                      <p:cBhvr>
                                        <p:cTn id="24" dur="125" fill="hold">
                                          <p:stCondLst>
                                            <p:cond delay="125"/>
                                          </p:stCondLst>
                                        </p:cTn>
                                        <p:tgtEl>
                                          <p:spTgt spid="2">
                                            <p:txEl>
                                              <p:pRg st="3" end="3"/>
                                            </p:txEl>
                                          </p:spTgt>
                                        </p:tgtEl>
                                        <p:attrNameLst>
                                          <p:attrName>r</p:attrName>
                                        </p:attrNameLst>
                                      </p:cBhvr>
                                    </p:animRot>
                                    <p:animRot by="-1500000">
                                      <p:cBhvr>
                                        <p:cTn id="25" dur="125" fill="hold">
                                          <p:stCondLst>
                                            <p:cond delay="250"/>
                                          </p:stCondLst>
                                        </p:cTn>
                                        <p:tgtEl>
                                          <p:spTgt spid="2">
                                            <p:txEl>
                                              <p:pRg st="3" end="3"/>
                                            </p:txEl>
                                          </p:spTgt>
                                        </p:tgtEl>
                                        <p:attrNameLst>
                                          <p:attrName>r</p:attrName>
                                        </p:attrNameLst>
                                      </p:cBhvr>
                                    </p:animRot>
                                    <p:animRot by="1500000">
                                      <p:cBhvr>
                                        <p:cTn id="26" dur="125" fill="hold">
                                          <p:stCondLst>
                                            <p:cond delay="375"/>
                                          </p:stCondLst>
                                        </p:cTn>
                                        <p:tgtEl>
                                          <p:spTgt spid="2">
                                            <p:txEl>
                                              <p:pRg st="3" end="3"/>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34" presetClass="emph" presetSubtype="0" fill="hold" grpId="0" nodeType="clickEffect">
                                  <p:stCondLst>
                                    <p:cond delay="0"/>
                                  </p:stCondLst>
                                  <p:iterate type="lt">
                                    <p:tmPct val="10000"/>
                                  </p:iterate>
                                  <p:childTnLst>
                                    <p:animMotion origin="layout" path="M 0.0 0.0 L 0.0 -0.07213" pathEditMode="relative" ptsTypes="">
                                      <p:cBhvr>
                                        <p:cTn id="30" dur="250" accel="50000" decel="50000" autoRev="1" fill="hold">
                                          <p:stCondLst>
                                            <p:cond delay="0"/>
                                          </p:stCondLst>
                                        </p:cTn>
                                        <p:tgtEl>
                                          <p:spTgt spid="2">
                                            <p:txEl>
                                              <p:pRg st="5" end="5"/>
                                            </p:txEl>
                                          </p:spTgt>
                                        </p:tgtEl>
                                        <p:attrNameLst>
                                          <p:attrName>ppt_x</p:attrName>
                                          <p:attrName>ppt_y</p:attrName>
                                        </p:attrNameLst>
                                      </p:cBhvr>
                                    </p:animMotion>
                                    <p:animRot by="1500000">
                                      <p:cBhvr>
                                        <p:cTn id="31" dur="125" fill="hold">
                                          <p:stCondLst>
                                            <p:cond delay="0"/>
                                          </p:stCondLst>
                                        </p:cTn>
                                        <p:tgtEl>
                                          <p:spTgt spid="2">
                                            <p:txEl>
                                              <p:pRg st="5" end="5"/>
                                            </p:txEl>
                                          </p:spTgt>
                                        </p:tgtEl>
                                        <p:attrNameLst>
                                          <p:attrName>r</p:attrName>
                                        </p:attrNameLst>
                                      </p:cBhvr>
                                    </p:animRot>
                                    <p:animRot by="-1500000">
                                      <p:cBhvr>
                                        <p:cTn id="32" dur="125" fill="hold">
                                          <p:stCondLst>
                                            <p:cond delay="125"/>
                                          </p:stCondLst>
                                        </p:cTn>
                                        <p:tgtEl>
                                          <p:spTgt spid="2">
                                            <p:txEl>
                                              <p:pRg st="5" end="5"/>
                                            </p:txEl>
                                          </p:spTgt>
                                        </p:tgtEl>
                                        <p:attrNameLst>
                                          <p:attrName>r</p:attrName>
                                        </p:attrNameLst>
                                      </p:cBhvr>
                                    </p:animRot>
                                    <p:animRot by="-1500000">
                                      <p:cBhvr>
                                        <p:cTn id="33" dur="125" fill="hold">
                                          <p:stCondLst>
                                            <p:cond delay="250"/>
                                          </p:stCondLst>
                                        </p:cTn>
                                        <p:tgtEl>
                                          <p:spTgt spid="2">
                                            <p:txEl>
                                              <p:pRg st="5" end="5"/>
                                            </p:txEl>
                                          </p:spTgt>
                                        </p:tgtEl>
                                        <p:attrNameLst>
                                          <p:attrName>r</p:attrName>
                                        </p:attrNameLst>
                                      </p:cBhvr>
                                    </p:animRot>
                                    <p:animRot by="1500000">
                                      <p:cBhvr>
                                        <p:cTn id="34" dur="125" fill="hold">
                                          <p:stCondLst>
                                            <p:cond delay="375"/>
                                          </p:stCondLst>
                                        </p:cTn>
                                        <p:tgtEl>
                                          <p:spTgt spid="2">
                                            <p:txEl>
                                              <p:pRg st="5" end="5"/>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34" presetClass="emph" presetSubtype="0" fill="hold" grpId="0" nodeType="clickEffect">
                                  <p:stCondLst>
                                    <p:cond delay="0"/>
                                  </p:stCondLst>
                                  <p:iterate type="lt">
                                    <p:tmPct val="10000"/>
                                  </p:iterate>
                                  <p:childTnLst>
                                    <p:animMotion origin="layout" path="M 0.0 0.0 L 0.0 -0.07213" pathEditMode="relative" ptsTypes="">
                                      <p:cBhvr>
                                        <p:cTn id="38" dur="250" accel="50000" decel="50000" autoRev="1" fill="hold">
                                          <p:stCondLst>
                                            <p:cond delay="0"/>
                                          </p:stCondLst>
                                        </p:cTn>
                                        <p:tgtEl>
                                          <p:spTgt spid="2">
                                            <p:txEl>
                                              <p:pRg st="6" end="6"/>
                                            </p:txEl>
                                          </p:spTgt>
                                        </p:tgtEl>
                                        <p:attrNameLst>
                                          <p:attrName>ppt_x</p:attrName>
                                          <p:attrName>ppt_y</p:attrName>
                                        </p:attrNameLst>
                                      </p:cBhvr>
                                    </p:animMotion>
                                    <p:animRot by="1500000">
                                      <p:cBhvr>
                                        <p:cTn id="39" dur="125" fill="hold">
                                          <p:stCondLst>
                                            <p:cond delay="0"/>
                                          </p:stCondLst>
                                        </p:cTn>
                                        <p:tgtEl>
                                          <p:spTgt spid="2">
                                            <p:txEl>
                                              <p:pRg st="6" end="6"/>
                                            </p:txEl>
                                          </p:spTgt>
                                        </p:tgtEl>
                                        <p:attrNameLst>
                                          <p:attrName>r</p:attrName>
                                        </p:attrNameLst>
                                      </p:cBhvr>
                                    </p:animRot>
                                    <p:animRot by="-1500000">
                                      <p:cBhvr>
                                        <p:cTn id="40" dur="125" fill="hold">
                                          <p:stCondLst>
                                            <p:cond delay="125"/>
                                          </p:stCondLst>
                                        </p:cTn>
                                        <p:tgtEl>
                                          <p:spTgt spid="2">
                                            <p:txEl>
                                              <p:pRg st="6" end="6"/>
                                            </p:txEl>
                                          </p:spTgt>
                                        </p:tgtEl>
                                        <p:attrNameLst>
                                          <p:attrName>r</p:attrName>
                                        </p:attrNameLst>
                                      </p:cBhvr>
                                    </p:animRot>
                                    <p:animRot by="-1500000">
                                      <p:cBhvr>
                                        <p:cTn id="41" dur="125" fill="hold">
                                          <p:stCondLst>
                                            <p:cond delay="250"/>
                                          </p:stCondLst>
                                        </p:cTn>
                                        <p:tgtEl>
                                          <p:spTgt spid="2">
                                            <p:txEl>
                                              <p:pRg st="6" end="6"/>
                                            </p:txEl>
                                          </p:spTgt>
                                        </p:tgtEl>
                                        <p:attrNameLst>
                                          <p:attrName>r</p:attrName>
                                        </p:attrNameLst>
                                      </p:cBhvr>
                                    </p:animRot>
                                    <p:animRot by="1500000">
                                      <p:cBhvr>
                                        <p:cTn id="42" dur="125" fill="hold">
                                          <p:stCondLst>
                                            <p:cond delay="375"/>
                                          </p:stCondLst>
                                        </p:cTn>
                                        <p:tgtEl>
                                          <p:spTgt spid="2">
                                            <p:txEl>
                                              <p:pRg st="6" end="6"/>
                                            </p:txEl>
                                          </p:spTgt>
                                        </p:tgtEl>
                                        <p:attrNameLst>
                                          <p:attrName>r</p:attrName>
                                        </p:attrNameLst>
                                      </p:cBhvr>
                                    </p:animRot>
                                  </p:childTnLst>
                                </p:cTn>
                              </p:par>
                            </p:childTnLst>
                          </p:cTn>
                        </p:par>
                      </p:childTnLst>
                    </p:cTn>
                  </p:par>
                  <p:par>
                    <p:cTn id="43" fill="hold">
                      <p:stCondLst>
                        <p:cond delay="indefinite"/>
                      </p:stCondLst>
                      <p:childTnLst>
                        <p:par>
                          <p:cTn id="44" fill="hold">
                            <p:stCondLst>
                              <p:cond delay="0"/>
                            </p:stCondLst>
                            <p:childTnLst>
                              <p:par>
                                <p:cTn id="45" presetID="34" presetClass="emph" presetSubtype="0" fill="hold" grpId="0" nodeType="clickEffect">
                                  <p:stCondLst>
                                    <p:cond delay="0"/>
                                  </p:stCondLst>
                                  <p:iterate type="lt">
                                    <p:tmPct val="10000"/>
                                  </p:iterate>
                                  <p:childTnLst>
                                    <p:animMotion origin="layout" path="M 0.0 0.0 L 0.0 -0.07213" pathEditMode="relative" ptsTypes="">
                                      <p:cBhvr>
                                        <p:cTn id="46" dur="250" accel="50000" decel="50000" autoRev="1" fill="hold">
                                          <p:stCondLst>
                                            <p:cond delay="0"/>
                                          </p:stCondLst>
                                        </p:cTn>
                                        <p:tgtEl>
                                          <p:spTgt spid="2">
                                            <p:txEl>
                                              <p:pRg st="8" end="8"/>
                                            </p:txEl>
                                          </p:spTgt>
                                        </p:tgtEl>
                                        <p:attrNameLst>
                                          <p:attrName>ppt_x</p:attrName>
                                          <p:attrName>ppt_y</p:attrName>
                                        </p:attrNameLst>
                                      </p:cBhvr>
                                    </p:animMotion>
                                    <p:animRot by="1500000">
                                      <p:cBhvr>
                                        <p:cTn id="47" dur="125" fill="hold">
                                          <p:stCondLst>
                                            <p:cond delay="0"/>
                                          </p:stCondLst>
                                        </p:cTn>
                                        <p:tgtEl>
                                          <p:spTgt spid="2">
                                            <p:txEl>
                                              <p:pRg st="8" end="8"/>
                                            </p:txEl>
                                          </p:spTgt>
                                        </p:tgtEl>
                                        <p:attrNameLst>
                                          <p:attrName>r</p:attrName>
                                        </p:attrNameLst>
                                      </p:cBhvr>
                                    </p:animRot>
                                    <p:animRot by="-1500000">
                                      <p:cBhvr>
                                        <p:cTn id="48" dur="125" fill="hold">
                                          <p:stCondLst>
                                            <p:cond delay="125"/>
                                          </p:stCondLst>
                                        </p:cTn>
                                        <p:tgtEl>
                                          <p:spTgt spid="2">
                                            <p:txEl>
                                              <p:pRg st="8" end="8"/>
                                            </p:txEl>
                                          </p:spTgt>
                                        </p:tgtEl>
                                        <p:attrNameLst>
                                          <p:attrName>r</p:attrName>
                                        </p:attrNameLst>
                                      </p:cBhvr>
                                    </p:animRot>
                                    <p:animRot by="-1500000">
                                      <p:cBhvr>
                                        <p:cTn id="49" dur="125" fill="hold">
                                          <p:stCondLst>
                                            <p:cond delay="250"/>
                                          </p:stCondLst>
                                        </p:cTn>
                                        <p:tgtEl>
                                          <p:spTgt spid="2">
                                            <p:txEl>
                                              <p:pRg st="8" end="8"/>
                                            </p:txEl>
                                          </p:spTgt>
                                        </p:tgtEl>
                                        <p:attrNameLst>
                                          <p:attrName>r</p:attrName>
                                        </p:attrNameLst>
                                      </p:cBhvr>
                                    </p:animRot>
                                    <p:animRot by="1500000">
                                      <p:cBhvr>
                                        <p:cTn id="50" dur="125" fill="hold">
                                          <p:stCondLst>
                                            <p:cond delay="375"/>
                                          </p:stCondLst>
                                        </p:cTn>
                                        <p:tgtEl>
                                          <p:spTgt spid="2">
                                            <p:txEl>
                                              <p:pRg st="8" end="8"/>
                                            </p:txEl>
                                          </p:spTgt>
                                        </p:tgtEl>
                                        <p:attrNameLst>
                                          <p:attrName>r</p:attrName>
                                        </p:attrNameLst>
                                      </p:cBhvr>
                                    </p:animRot>
                                  </p:childTnLst>
                                </p:cTn>
                              </p:par>
                            </p:childTnLst>
                          </p:cTn>
                        </p:par>
                      </p:childTnLst>
                    </p:cTn>
                  </p:par>
                  <p:par>
                    <p:cTn id="51" fill="hold">
                      <p:stCondLst>
                        <p:cond delay="indefinite"/>
                      </p:stCondLst>
                      <p:childTnLst>
                        <p:par>
                          <p:cTn id="52" fill="hold">
                            <p:stCondLst>
                              <p:cond delay="0"/>
                            </p:stCondLst>
                            <p:childTnLst>
                              <p:par>
                                <p:cTn id="53" presetID="34" presetClass="emph" presetSubtype="0" fill="hold" grpId="0" nodeType="clickEffect">
                                  <p:stCondLst>
                                    <p:cond delay="0"/>
                                  </p:stCondLst>
                                  <p:iterate type="lt">
                                    <p:tmPct val="10000"/>
                                  </p:iterate>
                                  <p:childTnLst>
                                    <p:animMotion origin="layout" path="M 0.0 0.0 L 0.0 -0.07213" pathEditMode="relative" ptsTypes="">
                                      <p:cBhvr>
                                        <p:cTn id="54" dur="250" accel="50000" decel="50000" autoRev="1" fill="hold">
                                          <p:stCondLst>
                                            <p:cond delay="0"/>
                                          </p:stCondLst>
                                        </p:cTn>
                                        <p:tgtEl>
                                          <p:spTgt spid="2">
                                            <p:txEl>
                                              <p:pRg st="9" end="9"/>
                                            </p:txEl>
                                          </p:spTgt>
                                        </p:tgtEl>
                                        <p:attrNameLst>
                                          <p:attrName>ppt_x</p:attrName>
                                          <p:attrName>ppt_y</p:attrName>
                                        </p:attrNameLst>
                                      </p:cBhvr>
                                    </p:animMotion>
                                    <p:animRot by="1500000">
                                      <p:cBhvr>
                                        <p:cTn id="55" dur="125" fill="hold">
                                          <p:stCondLst>
                                            <p:cond delay="0"/>
                                          </p:stCondLst>
                                        </p:cTn>
                                        <p:tgtEl>
                                          <p:spTgt spid="2">
                                            <p:txEl>
                                              <p:pRg st="9" end="9"/>
                                            </p:txEl>
                                          </p:spTgt>
                                        </p:tgtEl>
                                        <p:attrNameLst>
                                          <p:attrName>r</p:attrName>
                                        </p:attrNameLst>
                                      </p:cBhvr>
                                    </p:animRot>
                                    <p:animRot by="-1500000">
                                      <p:cBhvr>
                                        <p:cTn id="56" dur="125" fill="hold">
                                          <p:stCondLst>
                                            <p:cond delay="125"/>
                                          </p:stCondLst>
                                        </p:cTn>
                                        <p:tgtEl>
                                          <p:spTgt spid="2">
                                            <p:txEl>
                                              <p:pRg st="9" end="9"/>
                                            </p:txEl>
                                          </p:spTgt>
                                        </p:tgtEl>
                                        <p:attrNameLst>
                                          <p:attrName>r</p:attrName>
                                        </p:attrNameLst>
                                      </p:cBhvr>
                                    </p:animRot>
                                    <p:animRot by="-1500000">
                                      <p:cBhvr>
                                        <p:cTn id="57" dur="125" fill="hold">
                                          <p:stCondLst>
                                            <p:cond delay="250"/>
                                          </p:stCondLst>
                                        </p:cTn>
                                        <p:tgtEl>
                                          <p:spTgt spid="2">
                                            <p:txEl>
                                              <p:pRg st="9" end="9"/>
                                            </p:txEl>
                                          </p:spTgt>
                                        </p:tgtEl>
                                        <p:attrNameLst>
                                          <p:attrName>r</p:attrName>
                                        </p:attrNameLst>
                                      </p:cBhvr>
                                    </p:animRot>
                                    <p:animRot by="1500000">
                                      <p:cBhvr>
                                        <p:cTn id="58" dur="125" fill="hold">
                                          <p:stCondLst>
                                            <p:cond delay="375"/>
                                          </p:stCondLst>
                                        </p:cTn>
                                        <p:tgtEl>
                                          <p:spTgt spid="2">
                                            <p:txEl>
                                              <p:pRg st="9" end="9"/>
                                            </p:txEl>
                                          </p:spTgt>
                                        </p:tgtEl>
                                        <p:attrNameLst>
                                          <p:attrName>r</p:attrName>
                                        </p:attrNameLst>
                                      </p:cBhvr>
                                    </p:animRot>
                                  </p:childTnLst>
                                </p:cTn>
                              </p:par>
                            </p:childTnLst>
                          </p:cTn>
                        </p:par>
                      </p:childTnLst>
                    </p:cTn>
                  </p:par>
                  <p:par>
                    <p:cTn id="59" fill="hold">
                      <p:stCondLst>
                        <p:cond delay="indefinite"/>
                      </p:stCondLst>
                      <p:childTnLst>
                        <p:par>
                          <p:cTn id="60" fill="hold">
                            <p:stCondLst>
                              <p:cond delay="0"/>
                            </p:stCondLst>
                            <p:childTnLst>
                              <p:par>
                                <p:cTn id="61" presetID="34" presetClass="emph" presetSubtype="0" fill="hold" grpId="0" nodeType="clickEffect">
                                  <p:stCondLst>
                                    <p:cond delay="0"/>
                                  </p:stCondLst>
                                  <p:iterate type="lt">
                                    <p:tmPct val="10000"/>
                                  </p:iterate>
                                  <p:childTnLst>
                                    <p:animMotion origin="layout" path="M 0.0 0.0 L 0.0 -0.07213" pathEditMode="relative" ptsTypes="">
                                      <p:cBhvr>
                                        <p:cTn id="62" dur="250" accel="50000" decel="50000" autoRev="1" fill="hold">
                                          <p:stCondLst>
                                            <p:cond delay="0"/>
                                          </p:stCondLst>
                                        </p:cTn>
                                        <p:tgtEl>
                                          <p:spTgt spid="2">
                                            <p:txEl>
                                              <p:pRg st="11" end="11"/>
                                            </p:txEl>
                                          </p:spTgt>
                                        </p:tgtEl>
                                        <p:attrNameLst>
                                          <p:attrName>ppt_x</p:attrName>
                                          <p:attrName>ppt_y</p:attrName>
                                        </p:attrNameLst>
                                      </p:cBhvr>
                                    </p:animMotion>
                                    <p:animRot by="1500000">
                                      <p:cBhvr>
                                        <p:cTn id="63" dur="125" fill="hold">
                                          <p:stCondLst>
                                            <p:cond delay="0"/>
                                          </p:stCondLst>
                                        </p:cTn>
                                        <p:tgtEl>
                                          <p:spTgt spid="2">
                                            <p:txEl>
                                              <p:pRg st="11" end="11"/>
                                            </p:txEl>
                                          </p:spTgt>
                                        </p:tgtEl>
                                        <p:attrNameLst>
                                          <p:attrName>r</p:attrName>
                                        </p:attrNameLst>
                                      </p:cBhvr>
                                    </p:animRot>
                                    <p:animRot by="-1500000">
                                      <p:cBhvr>
                                        <p:cTn id="64" dur="125" fill="hold">
                                          <p:stCondLst>
                                            <p:cond delay="125"/>
                                          </p:stCondLst>
                                        </p:cTn>
                                        <p:tgtEl>
                                          <p:spTgt spid="2">
                                            <p:txEl>
                                              <p:pRg st="11" end="11"/>
                                            </p:txEl>
                                          </p:spTgt>
                                        </p:tgtEl>
                                        <p:attrNameLst>
                                          <p:attrName>r</p:attrName>
                                        </p:attrNameLst>
                                      </p:cBhvr>
                                    </p:animRot>
                                    <p:animRot by="-1500000">
                                      <p:cBhvr>
                                        <p:cTn id="65" dur="125" fill="hold">
                                          <p:stCondLst>
                                            <p:cond delay="250"/>
                                          </p:stCondLst>
                                        </p:cTn>
                                        <p:tgtEl>
                                          <p:spTgt spid="2">
                                            <p:txEl>
                                              <p:pRg st="11" end="11"/>
                                            </p:txEl>
                                          </p:spTgt>
                                        </p:tgtEl>
                                        <p:attrNameLst>
                                          <p:attrName>r</p:attrName>
                                        </p:attrNameLst>
                                      </p:cBhvr>
                                    </p:animRot>
                                    <p:animRot by="1500000">
                                      <p:cBhvr>
                                        <p:cTn id="66" dur="125" fill="hold">
                                          <p:stCondLst>
                                            <p:cond delay="375"/>
                                          </p:stCondLst>
                                        </p:cTn>
                                        <p:tgtEl>
                                          <p:spTgt spid="2">
                                            <p:txEl>
                                              <p:pRg st="11" end="11"/>
                                            </p:txEl>
                                          </p:spTgt>
                                        </p:tgtEl>
                                        <p:attrNameLst>
                                          <p:attrName>r</p:attrName>
                                        </p:attrNameLst>
                                      </p:cBhvr>
                                    </p:animRot>
                                  </p:childTnLst>
                                </p:cTn>
                              </p:par>
                            </p:childTnLst>
                          </p:cTn>
                        </p:par>
                      </p:childTnLst>
                    </p:cTn>
                  </p:par>
                  <p:par>
                    <p:cTn id="67" fill="hold">
                      <p:stCondLst>
                        <p:cond delay="indefinite"/>
                      </p:stCondLst>
                      <p:childTnLst>
                        <p:par>
                          <p:cTn id="68" fill="hold">
                            <p:stCondLst>
                              <p:cond delay="0"/>
                            </p:stCondLst>
                            <p:childTnLst>
                              <p:par>
                                <p:cTn id="69" presetID="34" presetClass="emph" presetSubtype="0" fill="hold" grpId="0" nodeType="clickEffect">
                                  <p:stCondLst>
                                    <p:cond delay="0"/>
                                  </p:stCondLst>
                                  <p:iterate type="lt">
                                    <p:tmPct val="10000"/>
                                  </p:iterate>
                                  <p:childTnLst>
                                    <p:animMotion origin="layout" path="M 0.0 0.0 L 0.0 -0.07213" pathEditMode="relative" ptsTypes="">
                                      <p:cBhvr>
                                        <p:cTn id="70" dur="250" accel="50000" decel="50000" autoRev="1" fill="hold">
                                          <p:stCondLst>
                                            <p:cond delay="0"/>
                                          </p:stCondLst>
                                        </p:cTn>
                                        <p:tgtEl>
                                          <p:spTgt spid="4">
                                            <p:txEl>
                                              <p:pRg st="0" end="0"/>
                                            </p:txEl>
                                          </p:spTgt>
                                        </p:tgtEl>
                                        <p:attrNameLst>
                                          <p:attrName>ppt_x</p:attrName>
                                          <p:attrName>ppt_y</p:attrName>
                                        </p:attrNameLst>
                                      </p:cBhvr>
                                    </p:animMotion>
                                    <p:animRot by="1500000">
                                      <p:cBhvr>
                                        <p:cTn id="71" dur="125" fill="hold">
                                          <p:stCondLst>
                                            <p:cond delay="0"/>
                                          </p:stCondLst>
                                        </p:cTn>
                                        <p:tgtEl>
                                          <p:spTgt spid="4">
                                            <p:txEl>
                                              <p:pRg st="0" end="0"/>
                                            </p:txEl>
                                          </p:spTgt>
                                        </p:tgtEl>
                                        <p:attrNameLst>
                                          <p:attrName>r</p:attrName>
                                        </p:attrNameLst>
                                      </p:cBhvr>
                                    </p:animRot>
                                    <p:animRot by="-1500000">
                                      <p:cBhvr>
                                        <p:cTn id="72" dur="125" fill="hold">
                                          <p:stCondLst>
                                            <p:cond delay="125"/>
                                          </p:stCondLst>
                                        </p:cTn>
                                        <p:tgtEl>
                                          <p:spTgt spid="4">
                                            <p:txEl>
                                              <p:pRg st="0" end="0"/>
                                            </p:txEl>
                                          </p:spTgt>
                                        </p:tgtEl>
                                        <p:attrNameLst>
                                          <p:attrName>r</p:attrName>
                                        </p:attrNameLst>
                                      </p:cBhvr>
                                    </p:animRot>
                                    <p:animRot by="-1500000">
                                      <p:cBhvr>
                                        <p:cTn id="73" dur="125" fill="hold">
                                          <p:stCondLst>
                                            <p:cond delay="250"/>
                                          </p:stCondLst>
                                        </p:cTn>
                                        <p:tgtEl>
                                          <p:spTgt spid="4">
                                            <p:txEl>
                                              <p:pRg st="0" end="0"/>
                                            </p:txEl>
                                          </p:spTgt>
                                        </p:tgtEl>
                                        <p:attrNameLst>
                                          <p:attrName>r</p:attrName>
                                        </p:attrNameLst>
                                      </p:cBhvr>
                                    </p:animRot>
                                    <p:animRot by="1500000">
                                      <p:cBhvr>
                                        <p:cTn id="74" dur="125" fill="hold">
                                          <p:stCondLst>
                                            <p:cond delay="375"/>
                                          </p:stCondLst>
                                        </p:cTn>
                                        <p:tgtEl>
                                          <p:spTgt spid="4">
                                            <p:txEl>
                                              <p:pRg st="0" end="0"/>
                                            </p:txEl>
                                          </p:spTgt>
                                        </p:tgtEl>
                                        <p:attrNameLst>
                                          <p:attrName>r</p:attrName>
                                        </p:attrNameLst>
                                      </p:cBhvr>
                                    </p:animRot>
                                  </p:childTnLst>
                                </p:cTn>
                              </p:par>
                            </p:childTnLst>
                          </p:cTn>
                        </p:par>
                      </p:childTnLst>
                    </p:cTn>
                  </p:par>
                  <p:par>
                    <p:cTn id="75" fill="hold">
                      <p:stCondLst>
                        <p:cond delay="indefinite"/>
                      </p:stCondLst>
                      <p:childTnLst>
                        <p:par>
                          <p:cTn id="76" fill="hold">
                            <p:stCondLst>
                              <p:cond delay="0"/>
                            </p:stCondLst>
                            <p:childTnLst>
                              <p:par>
                                <p:cTn id="77" presetID="34" presetClass="emph" presetSubtype="0" fill="hold" grpId="0" nodeType="clickEffect">
                                  <p:stCondLst>
                                    <p:cond delay="0"/>
                                  </p:stCondLst>
                                  <p:iterate type="lt">
                                    <p:tmPct val="10000"/>
                                  </p:iterate>
                                  <p:childTnLst>
                                    <p:animMotion origin="layout" path="M 0.0 0.0 L 0.0 -0.07213" pathEditMode="relative" ptsTypes="">
                                      <p:cBhvr>
                                        <p:cTn id="78" dur="250" accel="50000" decel="50000" autoRev="1" fill="hold">
                                          <p:stCondLst>
                                            <p:cond delay="0"/>
                                          </p:stCondLst>
                                        </p:cTn>
                                        <p:tgtEl>
                                          <p:spTgt spid="4">
                                            <p:txEl>
                                              <p:pRg st="1" end="1"/>
                                            </p:txEl>
                                          </p:spTgt>
                                        </p:tgtEl>
                                        <p:attrNameLst>
                                          <p:attrName>ppt_x</p:attrName>
                                          <p:attrName>ppt_y</p:attrName>
                                        </p:attrNameLst>
                                      </p:cBhvr>
                                    </p:animMotion>
                                    <p:animRot by="1500000">
                                      <p:cBhvr>
                                        <p:cTn id="79" dur="125" fill="hold">
                                          <p:stCondLst>
                                            <p:cond delay="0"/>
                                          </p:stCondLst>
                                        </p:cTn>
                                        <p:tgtEl>
                                          <p:spTgt spid="4">
                                            <p:txEl>
                                              <p:pRg st="1" end="1"/>
                                            </p:txEl>
                                          </p:spTgt>
                                        </p:tgtEl>
                                        <p:attrNameLst>
                                          <p:attrName>r</p:attrName>
                                        </p:attrNameLst>
                                      </p:cBhvr>
                                    </p:animRot>
                                    <p:animRot by="-1500000">
                                      <p:cBhvr>
                                        <p:cTn id="80" dur="125" fill="hold">
                                          <p:stCondLst>
                                            <p:cond delay="125"/>
                                          </p:stCondLst>
                                        </p:cTn>
                                        <p:tgtEl>
                                          <p:spTgt spid="4">
                                            <p:txEl>
                                              <p:pRg st="1" end="1"/>
                                            </p:txEl>
                                          </p:spTgt>
                                        </p:tgtEl>
                                        <p:attrNameLst>
                                          <p:attrName>r</p:attrName>
                                        </p:attrNameLst>
                                      </p:cBhvr>
                                    </p:animRot>
                                    <p:animRot by="-1500000">
                                      <p:cBhvr>
                                        <p:cTn id="81" dur="125" fill="hold">
                                          <p:stCondLst>
                                            <p:cond delay="250"/>
                                          </p:stCondLst>
                                        </p:cTn>
                                        <p:tgtEl>
                                          <p:spTgt spid="4">
                                            <p:txEl>
                                              <p:pRg st="1" end="1"/>
                                            </p:txEl>
                                          </p:spTgt>
                                        </p:tgtEl>
                                        <p:attrNameLst>
                                          <p:attrName>r</p:attrName>
                                        </p:attrNameLst>
                                      </p:cBhvr>
                                    </p:animRot>
                                    <p:animRot by="1500000">
                                      <p:cBhvr>
                                        <p:cTn id="82" dur="125" fill="hold">
                                          <p:stCondLst>
                                            <p:cond delay="375"/>
                                          </p:stCondLst>
                                        </p:cTn>
                                        <p:tgtEl>
                                          <p:spTgt spid="4">
                                            <p:txEl>
                                              <p:pRg st="1" end="1"/>
                                            </p:txEl>
                                          </p:spTgt>
                                        </p:tgtEl>
                                        <p:attrNameLst>
                                          <p:attrName>r</p:attrName>
                                        </p:attrNameLst>
                                      </p:cBhvr>
                                    </p:animRot>
                                  </p:childTnLst>
                                </p:cTn>
                              </p:par>
                            </p:childTnLst>
                          </p:cTn>
                        </p:par>
                      </p:childTnLst>
                    </p:cTn>
                  </p:par>
                  <p:par>
                    <p:cTn id="83" fill="hold">
                      <p:stCondLst>
                        <p:cond delay="indefinite"/>
                      </p:stCondLst>
                      <p:childTnLst>
                        <p:par>
                          <p:cTn id="84" fill="hold">
                            <p:stCondLst>
                              <p:cond delay="0"/>
                            </p:stCondLst>
                            <p:childTnLst>
                              <p:par>
                                <p:cTn id="85" presetID="34" presetClass="emph" presetSubtype="0" fill="hold" grpId="0" nodeType="clickEffect">
                                  <p:stCondLst>
                                    <p:cond delay="0"/>
                                  </p:stCondLst>
                                  <p:iterate type="lt">
                                    <p:tmPct val="10000"/>
                                  </p:iterate>
                                  <p:childTnLst>
                                    <p:animMotion origin="layout" path="M 0.0 0.0 L 0.0 -0.07213" pathEditMode="relative" ptsTypes="">
                                      <p:cBhvr>
                                        <p:cTn id="86" dur="250" accel="50000" decel="50000" autoRev="1" fill="hold">
                                          <p:stCondLst>
                                            <p:cond delay="0"/>
                                          </p:stCondLst>
                                        </p:cTn>
                                        <p:tgtEl>
                                          <p:spTgt spid="4">
                                            <p:txEl>
                                              <p:pRg st="3" end="3"/>
                                            </p:txEl>
                                          </p:spTgt>
                                        </p:tgtEl>
                                        <p:attrNameLst>
                                          <p:attrName>ppt_x</p:attrName>
                                          <p:attrName>ppt_y</p:attrName>
                                        </p:attrNameLst>
                                      </p:cBhvr>
                                    </p:animMotion>
                                    <p:animRot by="1500000">
                                      <p:cBhvr>
                                        <p:cTn id="87" dur="125" fill="hold">
                                          <p:stCondLst>
                                            <p:cond delay="0"/>
                                          </p:stCondLst>
                                        </p:cTn>
                                        <p:tgtEl>
                                          <p:spTgt spid="4">
                                            <p:txEl>
                                              <p:pRg st="3" end="3"/>
                                            </p:txEl>
                                          </p:spTgt>
                                        </p:tgtEl>
                                        <p:attrNameLst>
                                          <p:attrName>r</p:attrName>
                                        </p:attrNameLst>
                                      </p:cBhvr>
                                    </p:animRot>
                                    <p:animRot by="-1500000">
                                      <p:cBhvr>
                                        <p:cTn id="88" dur="125" fill="hold">
                                          <p:stCondLst>
                                            <p:cond delay="125"/>
                                          </p:stCondLst>
                                        </p:cTn>
                                        <p:tgtEl>
                                          <p:spTgt spid="4">
                                            <p:txEl>
                                              <p:pRg st="3" end="3"/>
                                            </p:txEl>
                                          </p:spTgt>
                                        </p:tgtEl>
                                        <p:attrNameLst>
                                          <p:attrName>r</p:attrName>
                                        </p:attrNameLst>
                                      </p:cBhvr>
                                    </p:animRot>
                                    <p:animRot by="-1500000">
                                      <p:cBhvr>
                                        <p:cTn id="89" dur="125" fill="hold">
                                          <p:stCondLst>
                                            <p:cond delay="250"/>
                                          </p:stCondLst>
                                        </p:cTn>
                                        <p:tgtEl>
                                          <p:spTgt spid="4">
                                            <p:txEl>
                                              <p:pRg st="3" end="3"/>
                                            </p:txEl>
                                          </p:spTgt>
                                        </p:tgtEl>
                                        <p:attrNameLst>
                                          <p:attrName>r</p:attrName>
                                        </p:attrNameLst>
                                      </p:cBhvr>
                                    </p:animRot>
                                    <p:animRot by="1500000">
                                      <p:cBhvr>
                                        <p:cTn id="90" dur="125" fill="hold">
                                          <p:stCondLst>
                                            <p:cond delay="375"/>
                                          </p:stCondLst>
                                        </p:cTn>
                                        <p:tgtEl>
                                          <p:spTgt spid="4">
                                            <p:txEl>
                                              <p:pRg st="3" end="3"/>
                                            </p:txEl>
                                          </p:spTgt>
                                        </p:tgtEl>
                                        <p:attrNameLst>
                                          <p:attrName>r</p:attrName>
                                        </p:attrNameLst>
                                      </p:cBhvr>
                                    </p:animRot>
                                  </p:childTnLst>
                                </p:cTn>
                              </p:par>
                            </p:childTnLst>
                          </p:cTn>
                        </p:par>
                      </p:childTnLst>
                    </p:cTn>
                  </p:par>
                  <p:par>
                    <p:cTn id="91" fill="hold">
                      <p:stCondLst>
                        <p:cond delay="indefinite"/>
                      </p:stCondLst>
                      <p:childTnLst>
                        <p:par>
                          <p:cTn id="92" fill="hold">
                            <p:stCondLst>
                              <p:cond delay="0"/>
                            </p:stCondLst>
                            <p:childTnLst>
                              <p:par>
                                <p:cTn id="93" presetID="34" presetClass="emph" presetSubtype="0" fill="hold" grpId="0" nodeType="clickEffect">
                                  <p:stCondLst>
                                    <p:cond delay="0"/>
                                  </p:stCondLst>
                                  <p:iterate type="lt">
                                    <p:tmPct val="10000"/>
                                  </p:iterate>
                                  <p:childTnLst>
                                    <p:animMotion origin="layout" path="M 0.0 0.0 L 0.0 -0.07213" pathEditMode="relative" ptsTypes="">
                                      <p:cBhvr>
                                        <p:cTn id="94" dur="250" accel="50000" decel="50000" autoRev="1" fill="hold">
                                          <p:stCondLst>
                                            <p:cond delay="0"/>
                                          </p:stCondLst>
                                        </p:cTn>
                                        <p:tgtEl>
                                          <p:spTgt spid="4">
                                            <p:txEl>
                                              <p:pRg st="4" end="4"/>
                                            </p:txEl>
                                          </p:spTgt>
                                        </p:tgtEl>
                                        <p:attrNameLst>
                                          <p:attrName>ppt_x</p:attrName>
                                          <p:attrName>ppt_y</p:attrName>
                                        </p:attrNameLst>
                                      </p:cBhvr>
                                    </p:animMotion>
                                    <p:animRot by="1500000">
                                      <p:cBhvr>
                                        <p:cTn id="95" dur="125" fill="hold">
                                          <p:stCondLst>
                                            <p:cond delay="0"/>
                                          </p:stCondLst>
                                        </p:cTn>
                                        <p:tgtEl>
                                          <p:spTgt spid="4">
                                            <p:txEl>
                                              <p:pRg st="4" end="4"/>
                                            </p:txEl>
                                          </p:spTgt>
                                        </p:tgtEl>
                                        <p:attrNameLst>
                                          <p:attrName>r</p:attrName>
                                        </p:attrNameLst>
                                      </p:cBhvr>
                                    </p:animRot>
                                    <p:animRot by="-1500000">
                                      <p:cBhvr>
                                        <p:cTn id="96" dur="125" fill="hold">
                                          <p:stCondLst>
                                            <p:cond delay="125"/>
                                          </p:stCondLst>
                                        </p:cTn>
                                        <p:tgtEl>
                                          <p:spTgt spid="4">
                                            <p:txEl>
                                              <p:pRg st="4" end="4"/>
                                            </p:txEl>
                                          </p:spTgt>
                                        </p:tgtEl>
                                        <p:attrNameLst>
                                          <p:attrName>r</p:attrName>
                                        </p:attrNameLst>
                                      </p:cBhvr>
                                    </p:animRot>
                                    <p:animRot by="-1500000">
                                      <p:cBhvr>
                                        <p:cTn id="97" dur="125" fill="hold">
                                          <p:stCondLst>
                                            <p:cond delay="250"/>
                                          </p:stCondLst>
                                        </p:cTn>
                                        <p:tgtEl>
                                          <p:spTgt spid="4">
                                            <p:txEl>
                                              <p:pRg st="4" end="4"/>
                                            </p:txEl>
                                          </p:spTgt>
                                        </p:tgtEl>
                                        <p:attrNameLst>
                                          <p:attrName>r</p:attrName>
                                        </p:attrNameLst>
                                      </p:cBhvr>
                                    </p:animRot>
                                    <p:animRot by="1500000">
                                      <p:cBhvr>
                                        <p:cTn id="98" dur="125" fill="hold">
                                          <p:stCondLst>
                                            <p:cond delay="375"/>
                                          </p:stCondLst>
                                        </p:cTn>
                                        <p:tgtEl>
                                          <p:spTgt spid="4">
                                            <p:txEl>
                                              <p:pRg st="4" end="4"/>
                                            </p:txEl>
                                          </p:spTgt>
                                        </p:tgtEl>
                                        <p:attrNameLst>
                                          <p:attrName>r</p:attrName>
                                        </p:attrNameLst>
                                      </p:cBhvr>
                                    </p:animRot>
                                  </p:childTnLst>
                                </p:cTn>
                              </p:par>
                            </p:childTnLst>
                          </p:cTn>
                        </p:par>
                      </p:childTnLst>
                    </p:cTn>
                  </p:par>
                  <p:par>
                    <p:cTn id="99" fill="hold">
                      <p:stCondLst>
                        <p:cond delay="indefinite"/>
                      </p:stCondLst>
                      <p:childTnLst>
                        <p:par>
                          <p:cTn id="100" fill="hold">
                            <p:stCondLst>
                              <p:cond delay="0"/>
                            </p:stCondLst>
                            <p:childTnLst>
                              <p:par>
                                <p:cTn id="101" presetID="34" presetClass="emph" presetSubtype="0" fill="hold" grpId="0" nodeType="clickEffect">
                                  <p:stCondLst>
                                    <p:cond delay="0"/>
                                  </p:stCondLst>
                                  <p:iterate type="lt">
                                    <p:tmPct val="10000"/>
                                  </p:iterate>
                                  <p:childTnLst>
                                    <p:animMotion origin="layout" path="M 0.0 0.0 L 0.0 -0.07213" pathEditMode="relative" ptsTypes="">
                                      <p:cBhvr>
                                        <p:cTn id="102" dur="250" accel="50000" decel="50000" autoRev="1" fill="hold">
                                          <p:stCondLst>
                                            <p:cond delay="0"/>
                                          </p:stCondLst>
                                        </p:cTn>
                                        <p:tgtEl>
                                          <p:spTgt spid="4">
                                            <p:txEl>
                                              <p:pRg st="6" end="6"/>
                                            </p:txEl>
                                          </p:spTgt>
                                        </p:tgtEl>
                                        <p:attrNameLst>
                                          <p:attrName>ppt_x</p:attrName>
                                          <p:attrName>ppt_y</p:attrName>
                                        </p:attrNameLst>
                                      </p:cBhvr>
                                    </p:animMotion>
                                    <p:animRot by="1500000">
                                      <p:cBhvr>
                                        <p:cTn id="103" dur="125" fill="hold">
                                          <p:stCondLst>
                                            <p:cond delay="0"/>
                                          </p:stCondLst>
                                        </p:cTn>
                                        <p:tgtEl>
                                          <p:spTgt spid="4">
                                            <p:txEl>
                                              <p:pRg st="6" end="6"/>
                                            </p:txEl>
                                          </p:spTgt>
                                        </p:tgtEl>
                                        <p:attrNameLst>
                                          <p:attrName>r</p:attrName>
                                        </p:attrNameLst>
                                      </p:cBhvr>
                                    </p:animRot>
                                    <p:animRot by="-1500000">
                                      <p:cBhvr>
                                        <p:cTn id="104" dur="125" fill="hold">
                                          <p:stCondLst>
                                            <p:cond delay="125"/>
                                          </p:stCondLst>
                                        </p:cTn>
                                        <p:tgtEl>
                                          <p:spTgt spid="4">
                                            <p:txEl>
                                              <p:pRg st="6" end="6"/>
                                            </p:txEl>
                                          </p:spTgt>
                                        </p:tgtEl>
                                        <p:attrNameLst>
                                          <p:attrName>r</p:attrName>
                                        </p:attrNameLst>
                                      </p:cBhvr>
                                    </p:animRot>
                                    <p:animRot by="-1500000">
                                      <p:cBhvr>
                                        <p:cTn id="105" dur="125" fill="hold">
                                          <p:stCondLst>
                                            <p:cond delay="250"/>
                                          </p:stCondLst>
                                        </p:cTn>
                                        <p:tgtEl>
                                          <p:spTgt spid="4">
                                            <p:txEl>
                                              <p:pRg st="6" end="6"/>
                                            </p:txEl>
                                          </p:spTgt>
                                        </p:tgtEl>
                                        <p:attrNameLst>
                                          <p:attrName>r</p:attrName>
                                        </p:attrNameLst>
                                      </p:cBhvr>
                                    </p:animRot>
                                    <p:animRot by="1500000">
                                      <p:cBhvr>
                                        <p:cTn id="106" dur="125" fill="hold">
                                          <p:stCondLst>
                                            <p:cond delay="375"/>
                                          </p:stCondLst>
                                        </p:cTn>
                                        <p:tgtEl>
                                          <p:spTgt spid="4">
                                            <p:txEl>
                                              <p:pRg st="6" end="6"/>
                                            </p:txEl>
                                          </p:spTgt>
                                        </p:tgtEl>
                                        <p:attrNameLst>
                                          <p:attrName>r</p:attrName>
                                        </p:attrNameLst>
                                      </p:cBhvr>
                                    </p:animRot>
                                  </p:childTnLst>
                                </p:cTn>
                              </p:par>
                            </p:childTnLst>
                          </p:cTn>
                        </p:par>
                      </p:childTnLst>
                    </p:cTn>
                  </p:par>
                  <p:par>
                    <p:cTn id="107" fill="hold">
                      <p:stCondLst>
                        <p:cond delay="indefinite"/>
                      </p:stCondLst>
                      <p:childTnLst>
                        <p:par>
                          <p:cTn id="108" fill="hold">
                            <p:stCondLst>
                              <p:cond delay="0"/>
                            </p:stCondLst>
                            <p:childTnLst>
                              <p:par>
                                <p:cTn id="109" presetID="34" presetClass="emph" presetSubtype="0" fill="hold" grpId="0" nodeType="clickEffect">
                                  <p:stCondLst>
                                    <p:cond delay="0"/>
                                  </p:stCondLst>
                                  <p:iterate type="lt">
                                    <p:tmPct val="10000"/>
                                  </p:iterate>
                                  <p:childTnLst>
                                    <p:animMotion origin="layout" path="M 0.0 0.0 L 0.0 -0.07213" pathEditMode="relative" ptsTypes="">
                                      <p:cBhvr>
                                        <p:cTn id="110" dur="250" accel="50000" decel="50000" autoRev="1" fill="hold">
                                          <p:stCondLst>
                                            <p:cond delay="0"/>
                                          </p:stCondLst>
                                        </p:cTn>
                                        <p:tgtEl>
                                          <p:spTgt spid="4">
                                            <p:txEl>
                                              <p:pRg st="7" end="7"/>
                                            </p:txEl>
                                          </p:spTgt>
                                        </p:tgtEl>
                                        <p:attrNameLst>
                                          <p:attrName>ppt_x</p:attrName>
                                          <p:attrName>ppt_y</p:attrName>
                                        </p:attrNameLst>
                                      </p:cBhvr>
                                    </p:animMotion>
                                    <p:animRot by="1500000">
                                      <p:cBhvr>
                                        <p:cTn id="111" dur="125" fill="hold">
                                          <p:stCondLst>
                                            <p:cond delay="0"/>
                                          </p:stCondLst>
                                        </p:cTn>
                                        <p:tgtEl>
                                          <p:spTgt spid="4">
                                            <p:txEl>
                                              <p:pRg st="7" end="7"/>
                                            </p:txEl>
                                          </p:spTgt>
                                        </p:tgtEl>
                                        <p:attrNameLst>
                                          <p:attrName>r</p:attrName>
                                        </p:attrNameLst>
                                      </p:cBhvr>
                                    </p:animRot>
                                    <p:animRot by="-1500000">
                                      <p:cBhvr>
                                        <p:cTn id="112" dur="125" fill="hold">
                                          <p:stCondLst>
                                            <p:cond delay="125"/>
                                          </p:stCondLst>
                                        </p:cTn>
                                        <p:tgtEl>
                                          <p:spTgt spid="4">
                                            <p:txEl>
                                              <p:pRg st="7" end="7"/>
                                            </p:txEl>
                                          </p:spTgt>
                                        </p:tgtEl>
                                        <p:attrNameLst>
                                          <p:attrName>r</p:attrName>
                                        </p:attrNameLst>
                                      </p:cBhvr>
                                    </p:animRot>
                                    <p:animRot by="-1500000">
                                      <p:cBhvr>
                                        <p:cTn id="113" dur="125" fill="hold">
                                          <p:stCondLst>
                                            <p:cond delay="250"/>
                                          </p:stCondLst>
                                        </p:cTn>
                                        <p:tgtEl>
                                          <p:spTgt spid="4">
                                            <p:txEl>
                                              <p:pRg st="7" end="7"/>
                                            </p:txEl>
                                          </p:spTgt>
                                        </p:tgtEl>
                                        <p:attrNameLst>
                                          <p:attrName>r</p:attrName>
                                        </p:attrNameLst>
                                      </p:cBhvr>
                                    </p:animRot>
                                    <p:animRot by="1500000">
                                      <p:cBhvr>
                                        <p:cTn id="114" dur="125" fill="hold">
                                          <p:stCondLst>
                                            <p:cond delay="375"/>
                                          </p:stCondLst>
                                        </p:cTn>
                                        <p:tgtEl>
                                          <p:spTgt spid="4">
                                            <p:txEl>
                                              <p:pRg st="7" end="7"/>
                                            </p:txEl>
                                          </p:spTgt>
                                        </p:tgtEl>
                                        <p:attrNameLst>
                                          <p:attrName>r</p:attrName>
                                        </p:attrNameLst>
                                      </p:cBhvr>
                                    </p:animRot>
                                  </p:childTnLst>
                                </p:cTn>
                              </p:par>
                            </p:childTnLst>
                          </p:cTn>
                        </p:par>
                      </p:childTnLst>
                    </p:cTn>
                  </p:par>
                  <p:par>
                    <p:cTn id="115" fill="hold">
                      <p:stCondLst>
                        <p:cond delay="indefinite"/>
                      </p:stCondLst>
                      <p:childTnLst>
                        <p:par>
                          <p:cTn id="116" fill="hold">
                            <p:stCondLst>
                              <p:cond delay="0"/>
                            </p:stCondLst>
                            <p:childTnLst>
                              <p:par>
                                <p:cTn id="117" presetID="34" presetClass="emph" presetSubtype="0" fill="hold" grpId="0" nodeType="clickEffect">
                                  <p:stCondLst>
                                    <p:cond delay="0"/>
                                  </p:stCondLst>
                                  <p:iterate type="lt">
                                    <p:tmPct val="10000"/>
                                  </p:iterate>
                                  <p:childTnLst>
                                    <p:animMotion origin="layout" path="M 0.0 0.0 L 0.0 -0.07213" pathEditMode="relative" ptsTypes="">
                                      <p:cBhvr>
                                        <p:cTn id="118" dur="250" accel="50000" decel="50000" autoRev="1" fill="hold">
                                          <p:stCondLst>
                                            <p:cond delay="0"/>
                                          </p:stCondLst>
                                        </p:cTn>
                                        <p:tgtEl>
                                          <p:spTgt spid="4">
                                            <p:txEl>
                                              <p:pRg st="9" end="9"/>
                                            </p:txEl>
                                          </p:spTgt>
                                        </p:tgtEl>
                                        <p:attrNameLst>
                                          <p:attrName>ppt_x</p:attrName>
                                          <p:attrName>ppt_y</p:attrName>
                                        </p:attrNameLst>
                                      </p:cBhvr>
                                    </p:animMotion>
                                    <p:animRot by="1500000">
                                      <p:cBhvr>
                                        <p:cTn id="119" dur="125" fill="hold">
                                          <p:stCondLst>
                                            <p:cond delay="0"/>
                                          </p:stCondLst>
                                        </p:cTn>
                                        <p:tgtEl>
                                          <p:spTgt spid="4">
                                            <p:txEl>
                                              <p:pRg st="9" end="9"/>
                                            </p:txEl>
                                          </p:spTgt>
                                        </p:tgtEl>
                                        <p:attrNameLst>
                                          <p:attrName>r</p:attrName>
                                        </p:attrNameLst>
                                      </p:cBhvr>
                                    </p:animRot>
                                    <p:animRot by="-1500000">
                                      <p:cBhvr>
                                        <p:cTn id="120" dur="125" fill="hold">
                                          <p:stCondLst>
                                            <p:cond delay="125"/>
                                          </p:stCondLst>
                                        </p:cTn>
                                        <p:tgtEl>
                                          <p:spTgt spid="4">
                                            <p:txEl>
                                              <p:pRg st="9" end="9"/>
                                            </p:txEl>
                                          </p:spTgt>
                                        </p:tgtEl>
                                        <p:attrNameLst>
                                          <p:attrName>r</p:attrName>
                                        </p:attrNameLst>
                                      </p:cBhvr>
                                    </p:animRot>
                                    <p:animRot by="-1500000">
                                      <p:cBhvr>
                                        <p:cTn id="121" dur="125" fill="hold">
                                          <p:stCondLst>
                                            <p:cond delay="250"/>
                                          </p:stCondLst>
                                        </p:cTn>
                                        <p:tgtEl>
                                          <p:spTgt spid="4">
                                            <p:txEl>
                                              <p:pRg st="9" end="9"/>
                                            </p:txEl>
                                          </p:spTgt>
                                        </p:tgtEl>
                                        <p:attrNameLst>
                                          <p:attrName>r</p:attrName>
                                        </p:attrNameLst>
                                      </p:cBhvr>
                                    </p:animRot>
                                    <p:animRot by="1500000">
                                      <p:cBhvr>
                                        <p:cTn id="122" dur="125" fill="hold">
                                          <p:stCondLst>
                                            <p:cond delay="375"/>
                                          </p:stCondLst>
                                        </p:cTn>
                                        <p:tgtEl>
                                          <p:spTgt spid="4">
                                            <p:txEl>
                                              <p:pRg st="9" end="9"/>
                                            </p:txEl>
                                          </p:spTgt>
                                        </p:tgtEl>
                                        <p:attrNameLst>
                                          <p:attrName>r</p:attrName>
                                        </p:attrNameLst>
                                      </p:cBhvr>
                                    </p:animRot>
                                  </p:childTnLst>
                                </p:cTn>
                              </p:par>
                            </p:childTnLst>
                          </p:cTn>
                        </p:par>
                      </p:childTnLst>
                    </p:cTn>
                  </p:par>
                  <p:par>
                    <p:cTn id="123" fill="hold">
                      <p:stCondLst>
                        <p:cond delay="indefinite"/>
                      </p:stCondLst>
                      <p:childTnLst>
                        <p:par>
                          <p:cTn id="124" fill="hold">
                            <p:stCondLst>
                              <p:cond delay="0"/>
                            </p:stCondLst>
                            <p:childTnLst>
                              <p:par>
                                <p:cTn id="125" presetID="34" presetClass="emph" presetSubtype="0" fill="hold" grpId="0" nodeType="clickEffect">
                                  <p:stCondLst>
                                    <p:cond delay="0"/>
                                  </p:stCondLst>
                                  <p:iterate type="lt">
                                    <p:tmPct val="10000"/>
                                  </p:iterate>
                                  <p:childTnLst>
                                    <p:animMotion origin="layout" path="M 0.0 0.0 L 0.0 -0.07213" pathEditMode="relative" ptsTypes="">
                                      <p:cBhvr>
                                        <p:cTn id="126" dur="250" accel="50000" decel="50000" autoRev="1" fill="hold">
                                          <p:stCondLst>
                                            <p:cond delay="0"/>
                                          </p:stCondLst>
                                        </p:cTn>
                                        <p:tgtEl>
                                          <p:spTgt spid="4">
                                            <p:txEl>
                                              <p:pRg st="10" end="10"/>
                                            </p:txEl>
                                          </p:spTgt>
                                        </p:tgtEl>
                                        <p:attrNameLst>
                                          <p:attrName>ppt_x</p:attrName>
                                          <p:attrName>ppt_y</p:attrName>
                                        </p:attrNameLst>
                                      </p:cBhvr>
                                    </p:animMotion>
                                    <p:animRot by="1500000">
                                      <p:cBhvr>
                                        <p:cTn id="127" dur="125" fill="hold">
                                          <p:stCondLst>
                                            <p:cond delay="0"/>
                                          </p:stCondLst>
                                        </p:cTn>
                                        <p:tgtEl>
                                          <p:spTgt spid="4">
                                            <p:txEl>
                                              <p:pRg st="10" end="10"/>
                                            </p:txEl>
                                          </p:spTgt>
                                        </p:tgtEl>
                                        <p:attrNameLst>
                                          <p:attrName>r</p:attrName>
                                        </p:attrNameLst>
                                      </p:cBhvr>
                                    </p:animRot>
                                    <p:animRot by="-1500000">
                                      <p:cBhvr>
                                        <p:cTn id="128" dur="125" fill="hold">
                                          <p:stCondLst>
                                            <p:cond delay="125"/>
                                          </p:stCondLst>
                                        </p:cTn>
                                        <p:tgtEl>
                                          <p:spTgt spid="4">
                                            <p:txEl>
                                              <p:pRg st="10" end="10"/>
                                            </p:txEl>
                                          </p:spTgt>
                                        </p:tgtEl>
                                        <p:attrNameLst>
                                          <p:attrName>r</p:attrName>
                                        </p:attrNameLst>
                                      </p:cBhvr>
                                    </p:animRot>
                                    <p:animRot by="-1500000">
                                      <p:cBhvr>
                                        <p:cTn id="129" dur="125" fill="hold">
                                          <p:stCondLst>
                                            <p:cond delay="250"/>
                                          </p:stCondLst>
                                        </p:cTn>
                                        <p:tgtEl>
                                          <p:spTgt spid="4">
                                            <p:txEl>
                                              <p:pRg st="10" end="10"/>
                                            </p:txEl>
                                          </p:spTgt>
                                        </p:tgtEl>
                                        <p:attrNameLst>
                                          <p:attrName>r</p:attrName>
                                        </p:attrNameLst>
                                      </p:cBhvr>
                                    </p:animRot>
                                    <p:animRot by="1500000">
                                      <p:cBhvr>
                                        <p:cTn id="130" dur="125" fill="hold">
                                          <p:stCondLst>
                                            <p:cond delay="375"/>
                                          </p:stCondLst>
                                        </p:cTn>
                                        <p:tgtEl>
                                          <p:spTgt spid="4">
                                            <p:txEl>
                                              <p:pRg st="10" end="10"/>
                                            </p:txEl>
                                          </p:spTgt>
                                        </p:tgtEl>
                                        <p:attrNameLst>
                                          <p:attrName>r</p:attrName>
                                        </p:attrNameLst>
                                      </p:cBhvr>
                                    </p:animRot>
                                  </p:childTnLst>
                                </p:cTn>
                              </p:par>
                            </p:childTnLst>
                          </p:cTn>
                        </p:par>
                      </p:childTnLst>
                    </p:cTn>
                  </p:par>
                  <p:par>
                    <p:cTn id="131" fill="hold">
                      <p:stCondLst>
                        <p:cond delay="indefinite"/>
                      </p:stCondLst>
                      <p:childTnLst>
                        <p:par>
                          <p:cTn id="132" fill="hold">
                            <p:stCondLst>
                              <p:cond delay="0"/>
                            </p:stCondLst>
                            <p:childTnLst>
                              <p:par>
                                <p:cTn id="133" presetID="34" presetClass="emph" presetSubtype="0" fill="hold" grpId="0" nodeType="clickEffect">
                                  <p:stCondLst>
                                    <p:cond delay="0"/>
                                  </p:stCondLst>
                                  <p:iterate type="lt">
                                    <p:tmPct val="10000"/>
                                  </p:iterate>
                                  <p:childTnLst>
                                    <p:animMotion origin="layout" path="M 0.0 0.0 L 0.0 -0.07213" pathEditMode="relative" ptsTypes="">
                                      <p:cBhvr>
                                        <p:cTn id="134" dur="250" accel="50000" decel="50000" autoRev="1" fill="hold">
                                          <p:stCondLst>
                                            <p:cond delay="0"/>
                                          </p:stCondLst>
                                        </p:cTn>
                                        <p:tgtEl>
                                          <p:spTgt spid="4">
                                            <p:txEl>
                                              <p:pRg st="11" end="11"/>
                                            </p:txEl>
                                          </p:spTgt>
                                        </p:tgtEl>
                                        <p:attrNameLst>
                                          <p:attrName>ppt_x</p:attrName>
                                          <p:attrName>ppt_y</p:attrName>
                                        </p:attrNameLst>
                                      </p:cBhvr>
                                    </p:animMotion>
                                    <p:animRot by="1500000">
                                      <p:cBhvr>
                                        <p:cTn id="135" dur="125" fill="hold">
                                          <p:stCondLst>
                                            <p:cond delay="0"/>
                                          </p:stCondLst>
                                        </p:cTn>
                                        <p:tgtEl>
                                          <p:spTgt spid="4">
                                            <p:txEl>
                                              <p:pRg st="11" end="11"/>
                                            </p:txEl>
                                          </p:spTgt>
                                        </p:tgtEl>
                                        <p:attrNameLst>
                                          <p:attrName>r</p:attrName>
                                        </p:attrNameLst>
                                      </p:cBhvr>
                                    </p:animRot>
                                    <p:animRot by="-1500000">
                                      <p:cBhvr>
                                        <p:cTn id="136" dur="125" fill="hold">
                                          <p:stCondLst>
                                            <p:cond delay="125"/>
                                          </p:stCondLst>
                                        </p:cTn>
                                        <p:tgtEl>
                                          <p:spTgt spid="4">
                                            <p:txEl>
                                              <p:pRg st="11" end="11"/>
                                            </p:txEl>
                                          </p:spTgt>
                                        </p:tgtEl>
                                        <p:attrNameLst>
                                          <p:attrName>r</p:attrName>
                                        </p:attrNameLst>
                                      </p:cBhvr>
                                    </p:animRot>
                                    <p:animRot by="-1500000">
                                      <p:cBhvr>
                                        <p:cTn id="137" dur="125" fill="hold">
                                          <p:stCondLst>
                                            <p:cond delay="250"/>
                                          </p:stCondLst>
                                        </p:cTn>
                                        <p:tgtEl>
                                          <p:spTgt spid="4">
                                            <p:txEl>
                                              <p:pRg st="11" end="11"/>
                                            </p:txEl>
                                          </p:spTgt>
                                        </p:tgtEl>
                                        <p:attrNameLst>
                                          <p:attrName>r</p:attrName>
                                        </p:attrNameLst>
                                      </p:cBhvr>
                                    </p:animRot>
                                    <p:animRot by="1500000">
                                      <p:cBhvr>
                                        <p:cTn id="138" dur="125" fill="hold">
                                          <p:stCondLst>
                                            <p:cond delay="375"/>
                                          </p:stCondLst>
                                        </p:cTn>
                                        <p:tgtEl>
                                          <p:spTgt spid="4">
                                            <p:txEl>
                                              <p:pRg st="11" end="1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Nature of Poetry</a:t>
            </a:r>
            <a:r>
              <a:rPr lang="en-US" dirty="0"/>
              <a:t/>
            </a:r>
            <a:br>
              <a:rPr lang="en-US" dirty="0"/>
            </a:br>
            <a:endParaRPr lang="en-US" dirty="0"/>
          </a:p>
        </p:txBody>
      </p:sp>
      <p:sp>
        <p:nvSpPr>
          <p:cNvPr id="3" name="Content Placeholder 2"/>
          <p:cNvSpPr>
            <a:spLocks noGrp="1"/>
          </p:cNvSpPr>
          <p:nvPr>
            <p:ph idx="1"/>
          </p:nvPr>
        </p:nvSpPr>
        <p:spPr>
          <a:xfrm>
            <a:off x="838200" y="1447800"/>
            <a:ext cx="7467600" cy="4678363"/>
          </a:xfrm>
        </p:spPr>
        <p:txBody>
          <a:bodyPr>
            <a:normAutofit/>
          </a:bodyPr>
          <a:lstStyle/>
          <a:p>
            <a:r>
              <a:rPr lang="en-US" sz="3400" dirty="0" smtClean="0"/>
              <a:t>What </a:t>
            </a:r>
            <a:r>
              <a:rPr lang="en-US" sz="3400" dirty="0"/>
              <a:t>is Poetry? </a:t>
            </a:r>
            <a:endParaRPr lang="en-US" sz="3400" dirty="0" smtClean="0"/>
          </a:p>
          <a:p>
            <a:r>
              <a:rPr lang="en-US" sz="3400" dirty="0" smtClean="0"/>
              <a:t>It </a:t>
            </a:r>
            <a:r>
              <a:rPr lang="en-US" sz="3400" dirty="0" smtClean="0"/>
              <a:t>is that </a:t>
            </a:r>
            <a:r>
              <a:rPr lang="en-US" sz="3400" i="1" dirty="0" smtClean="0"/>
              <a:t>something that has to be told</a:t>
            </a:r>
            <a:r>
              <a:rPr lang="en-US" sz="3400" dirty="0" smtClean="0"/>
              <a:t> (</a:t>
            </a:r>
            <a:r>
              <a:rPr lang="en-US" sz="3400" dirty="0" smtClean="0"/>
              <a:t>said) </a:t>
            </a:r>
            <a:r>
              <a:rPr lang="en-US" sz="3400" dirty="0" smtClean="0"/>
              <a:t>and a way, manner, method or medium of saying it. In effect poetry is made up of two parts: </a:t>
            </a:r>
          </a:p>
          <a:p>
            <a:pPr marL="0" indent="0">
              <a:buNone/>
            </a:pPr>
            <a:r>
              <a:rPr lang="en-US" sz="3400" dirty="0" smtClean="0"/>
              <a:t>Poetry </a:t>
            </a:r>
            <a:r>
              <a:rPr lang="en-US" sz="3400" dirty="0"/>
              <a:t>= 	Content (Message) </a:t>
            </a:r>
            <a:r>
              <a:rPr lang="en-US" sz="3400" dirty="0" smtClean="0"/>
              <a:t>  +    Form </a:t>
            </a:r>
            <a:r>
              <a:rPr lang="en-US" sz="3400" dirty="0"/>
              <a:t>(Manner of Saying it)</a:t>
            </a:r>
          </a:p>
          <a:p>
            <a:pPr lvl="0"/>
            <a:endParaRPr lang="en-US" sz="3400" dirty="0" smtClean="0"/>
          </a:p>
          <a:p>
            <a:endParaRPr lang="en-US" dirty="0"/>
          </a:p>
        </p:txBody>
      </p:sp>
    </p:spTree>
    <p:extLst>
      <p:ext uri="{BB962C8B-B14F-4D97-AF65-F5344CB8AC3E}">
        <p14:creationId xmlns:p14="http://schemas.microsoft.com/office/powerpoint/2010/main" val="253460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Poetry</a:t>
            </a:r>
            <a:endParaRPr lang="en-US" dirty="0"/>
          </a:p>
        </p:txBody>
      </p:sp>
      <p:sp>
        <p:nvSpPr>
          <p:cNvPr id="3" name="Content Placeholder 2"/>
          <p:cNvSpPr>
            <a:spLocks noGrp="1"/>
          </p:cNvSpPr>
          <p:nvPr>
            <p:ph idx="1"/>
          </p:nvPr>
        </p:nvSpPr>
        <p:spPr/>
        <p:txBody>
          <a:bodyPr>
            <a:normAutofit/>
          </a:bodyPr>
          <a:lstStyle/>
          <a:p>
            <a:r>
              <a:rPr lang="en-US" b="1" dirty="0"/>
              <a:t>Scope </a:t>
            </a:r>
            <a:r>
              <a:rPr lang="en-US" dirty="0"/>
              <a:t>=  Objective Experience(s) </a:t>
            </a:r>
            <a:endParaRPr lang="en-US" dirty="0" smtClean="0"/>
          </a:p>
          <a:p>
            <a:endParaRPr lang="en-US" dirty="0" smtClean="0"/>
          </a:p>
          <a:p>
            <a:endParaRPr lang="en-US" dirty="0"/>
          </a:p>
        </p:txBody>
      </p:sp>
    </p:spTree>
    <p:extLst>
      <p:ext uri="{BB962C8B-B14F-4D97-AF65-F5344CB8AC3E}">
        <p14:creationId xmlns:p14="http://schemas.microsoft.com/office/powerpoint/2010/main" val="42521063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Experience</a:t>
            </a:r>
            <a:endParaRPr lang="en-US" dirty="0"/>
          </a:p>
        </p:txBody>
      </p:sp>
      <p:sp>
        <p:nvSpPr>
          <p:cNvPr id="3" name="Content Placeholder 2"/>
          <p:cNvSpPr>
            <a:spLocks noGrp="1"/>
          </p:cNvSpPr>
          <p:nvPr>
            <p:ph idx="1"/>
          </p:nvPr>
        </p:nvSpPr>
        <p:spPr/>
        <p:txBody>
          <a:bodyPr>
            <a:normAutofit fontScale="70000" lnSpcReduction="20000"/>
          </a:bodyPr>
          <a:lstStyle/>
          <a:p>
            <a:r>
              <a:rPr lang="en-US" b="1" i="1" dirty="0"/>
              <a:t>Life and everything about life which might include:</a:t>
            </a:r>
            <a:endParaRPr lang="en-US" dirty="0"/>
          </a:p>
          <a:p>
            <a:pPr lvl="0"/>
            <a:r>
              <a:rPr lang="en-US" dirty="0"/>
              <a:t>Various philosophies  (capitalism, Communalism)	)</a:t>
            </a:r>
          </a:p>
          <a:p>
            <a:pPr lvl="0"/>
            <a:r>
              <a:rPr lang="en-US" dirty="0"/>
              <a:t>Belief (Christianity, Islam, Buddhism, Hinduism)		)</a:t>
            </a:r>
          </a:p>
          <a:p>
            <a:pPr lvl="0"/>
            <a:r>
              <a:rPr lang="en-US" dirty="0"/>
              <a:t>Environmental Influences (</a:t>
            </a:r>
            <a:r>
              <a:rPr lang="en-US" dirty="0" err="1"/>
              <a:t>Harmattan</a:t>
            </a:r>
            <a:r>
              <a:rPr lang="en-US" dirty="0"/>
              <a:t>, rain, winter)	)</a:t>
            </a:r>
          </a:p>
          <a:p>
            <a:pPr lvl="0"/>
            <a:r>
              <a:rPr lang="en-US" dirty="0"/>
              <a:t>Custom	 (rites, initiations, confirmations)		)</a:t>
            </a:r>
          </a:p>
          <a:p>
            <a:pPr lvl="0"/>
            <a:r>
              <a:rPr lang="en-US" dirty="0"/>
              <a:t>History (of individuals and people)			)</a:t>
            </a:r>
          </a:p>
          <a:p>
            <a:pPr lvl="0"/>
            <a:r>
              <a:rPr lang="en-US" dirty="0"/>
              <a:t>Traditions						)</a:t>
            </a:r>
          </a:p>
          <a:p>
            <a:pPr lvl="1"/>
            <a:r>
              <a:rPr lang="en-US" dirty="0"/>
              <a:t>Social/family upbringing			</a:t>
            </a:r>
            <a:r>
              <a:rPr lang="en-US" dirty="0" smtClean="0"/>
              <a:t>)</a:t>
            </a:r>
            <a:r>
              <a:rPr lang="en-US" sz="2300" b="1" dirty="0" smtClean="0"/>
              <a:t>Experiences </a:t>
            </a:r>
            <a:r>
              <a:rPr lang="en-US" sz="1600" b="1" dirty="0"/>
              <a:t>and </a:t>
            </a:r>
            <a:r>
              <a:rPr lang="en-US" sz="2000" b="1" dirty="0"/>
              <a:t>Reactions</a:t>
            </a:r>
            <a:endParaRPr lang="en-US" b="1" dirty="0"/>
          </a:p>
          <a:p>
            <a:pPr lvl="1"/>
            <a:r>
              <a:rPr lang="en-US" dirty="0"/>
              <a:t>Social Practices	 (birthdays, burials </a:t>
            </a:r>
            <a:r>
              <a:rPr lang="en-US" dirty="0" err="1"/>
              <a:t>etc</a:t>
            </a:r>
            <a:r>
              <a:rPr lang="en-US" dirty="0"/>
              <a:t>)		)</a:t>
            </a:r>
          </a:p>
          <a:p>
            <a:pPr lvl="0"/>
            <a:r>
              <a:rPr lang="en-US" dirty="0"/>
              <a:t>Objects (spoon, table, trees,)				)</a:t>
            </a:r>
          </a:p>
          <a:p>
            <a:pPr lvl="0"/>
            <a:r>
              <a:rPr lang="en-US" dirty="0"/>
              <a:t>Events (Holidays, school days, wars, )			)</a:t>
            </a:r>
          </a:p>
          <a:p>
            <a:pPr lvl="0"/>
            <a:r>
              <a:rPr lang="en-US" dirty="0"/>
              <a:t>People (You, friend, mother, president)			)</a:t>
            </a:r>
          </a:p>
          <a:p>
            <a:pPr lvl="0"/>
            <a:r>
              <a:rPr lang="en-US" dirty="0"/>
              <a:t>Animals (Cat, dogs, snake, lizards)			)</a:t>
            </a:r>
          </a:p>
          <a:p>
            <a:pPr lvl="0"/>
            <a:r>
              <a:rPr lang="en-US" dirty="0"/>
              <a:t>Occasions etc.  (birthdays, </a:t>
            </a:r>
            <a:r>
              <a:rPr lang="en-US" dirty="0" err="1"/>
              <a:t>Ofala</a:t>
            </a:r>
            <a:r>
              <a:rPr lang="en-US" dirty="0"/>
              <a:t>)			)</a:t>
            </a:r>
          </a:p>
          <a:p>
            <a:endParaRPr lang="en-US" dirty="0"/>
          </a:p>
        </p:txBody>
      </p:sp>
    </p:spTree>
    <p:extLst>
      <p:ext uri="{BB962C8B-B14F-4D97-AF65-F5344CB8AC3E}">
        <p14:creationId xmlns:p14="http://schemas.microsoft.com/office/powerpoint/2010/main" val="9765609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Different Reactions</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02645794"/>
              </p:ext>
            </p:extLst>
          </p:nvPr>
        </p:nvGraphicFramePr>
        <p:xfrm>
          <a:off x="457200" y="1219200"/>
          <a:ext cx="8686800" cy="490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27143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Content or the Message of Poetry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52256462"/>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17684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b="1" dirty="0"/>
              <a:t>Characteristics  of Poetry</a:t>
            </a:r>
            <a:r>
              <a:rPr lang="en-US" sz="1600" dirty="0"/>
              <a:t/>
            </a:r>
            <a:br>
              <a:rPr lang="en-US" sz="1600" dirty="0"/>
            </a:br>
            <a:r>
              <a:rPr lang="en-US" sz="1600" b="1" dirty="0" smtClean="0"/>
              <a:t/>
            </a:r>
            <a:br>
              <a:rPr lang="en-US" sz="1600" b="1" dirty="0" smtClean="0"/>
            </a:br>
            <a:r>
              <a:rPr lang="en-US" sz="1600" b="1" dirty="0" smtClean="0"/>
              <a:t>Form </a:t>
            </a:r>
            <a:r>
              <a:rPr lang="en-US" sz="1600" b="1" dirty="0"/>
              <a:t>(</a:t>
            </a:r>
            <a:r>
              <a:rPr lang="en-US" sz="1600" dirty="0"/>
              <a:t>Way/Manner of saying it)</a:t>
            </a:r>
            <a:r>
              <a:rPr lang="en-US" sz="1600" b="1" dirty="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85396650"/>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2946400" y="4191000"/>
            <a:ext cx="1371600" cy="369332"/>
          </a:xfrm>
          <a:prstGeom prst="rect">
            <a:avLst/>
          </a:prstGeom>
          <a:noFill/>
        </p:spPr>
        <p:txBody>
          <a:bodyPr wrap="square" rtlCol="0">
            <a:spAutoFit/>
          </a:bodyPr>
          <a:lstStyle/>
          <a:p>
            <a:r>
              <a:rPr lang="en-US" dirty="0" smtClean="0"/>
              <a:t>Form</a:t>
            </a:r>
            <a:endParaRPr lang="en-US" dirty="0"/>
          </a:p>
        </p:txBody>
      </p:sp>
    </p:spTree>
    <p:extLst>
      <p:ext uri="{BB962C8B-B14F-4D97-AF65-F5344CB8AC3E}">
        <p14:creationId xmlns:p14="http://schemas.microsoft.com/office/powerpoint/2010/main" val="36356118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0"/>
            <a:ext cx="6400800" cy="1219200"/>
          </a:xfrm>
        </p:spPr>
        <p:txBody>
          <a:bodyPr>
            <a:normAutofit fontScale="90000"/>
          </a:bodyPr>
          <a:lstStyle/>
          <a:p>
            <a:pPr lvl="0"/>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200" b="1" dirty="0" smtClean="0"/>
              <a:t>Characteristics of LANGUAGE</a:t>
            </a:r>
            <a:r>
              <a:rPr lang="en-US" dirty="0"/>
              <a:t/>
            </a:r>
            <a:br>
              <a:rPr lang="en-US" dirty="0"/>
            </a:br>
            <a:endParaRPr lang="en-US" dirty="0"/>
          </a:p>
        </p:txBody>
      </p:sp>
      <p:sp>
        <p:nvSpPr>
          <p:cNvPr id="3" name="Content Placeholder 2"/>
          <p:cNvSpPr>
            <a:spLocks noGrp="1"/>
          </p:cNvSpPr>
          <p:nvPr>
            <p:ph idx="1"/>
          </p:nvPr>
        </p:nvSpPr>
        <p:spPr/>
        <p:txBody>
          <a:bodyPr/>
          <a:lstStyle/>
          <a:p>
            <a:pPr lvl="0"/>
            <a:r>
              <a:rPr lang="en-US" dirty="0"/>
              <a:t>Society =&gt;Language and  Language =&gt; Society</a:t>
            </a:r>
          </a:p>
          <a:p>
            <a:pPr lvl="3"/>
            <a:r>
              <a:rPr lang="en-US" dirty="0"/>
              <a:t>Offer ways of defining our Society</a:t>
            </a:r>
          </a:p>
          <a:p>
            <a:pPr lvl="3"/>
            <a:r>
              <a:rPr lang="en-US" dirty="0"/>
              <a:t>Describing our society</a:t>
            </a:r>
          </a:p>
          <a:p>
            <a:pPr lvl="4"/>
            <a:r>
              <a:rPr lang="en-US" dirty="0"/>
              <a:t>Incorporates societal ideas/cultural norms/practices</a:t>
            </a:r>
          </a:p>
          <a:p>
            <a:pPr lvl="3"/>
            <a:r>
              <a:rPr lang="en-US" dirty="0"/>
              <a:t>Conquering our society (by naming it)</a:t>
            </a:r>
          </a:p>
          <a:p>
            <a:endParaRPr lang="en-US" dirty="0"/>
          </a:p>
        </p:txBody>
      </p:sp>
    </p:spTree>
    <p:extLst>
      <p:ext uri="{BB962C8B-B14F-4D97-AF65-F5344CB8AC3E}">
        <p14:creationId xmlns:p14="http://schemas.microsoft.com/office/powerpoint/2010/main" val="2040788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195</TotalTime>
  <Words>825</Words>
  <Application>Microsoft Office PowerPoint</Application>
  <PresentationFormat>On-screen Show (4:3)</PresentationFormat>
  <Paragraphs>116</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Constantia</vt:lpstr>
      <vt:lpstr>Wingdings 2</vt:lpstr>
      <vt:lpstr>Flow</vt:lpstr>
      <vt:lpstr>What is Poetry?</vt:lpstr>
      <vt:lpstr>  Hurrah for Thunder  by Christopher Okigbo </vt:lpstr>
      <vt:lpstr>Nature of Poetry </vt:lpstr>
      <vt:lpstr>Scope of Poetry</vt:lpstr>
      <vt:lpstr>Objective Experience</vt:lpstr>
      <vt:lpstr>Different Reactions</vt:lpstr>
      <vt:lpstr>Content or the Message of Poetry</vt:lpstr>
      <vt:lpstr>Characteristics  of Poetry  Form (Way/Manner of saying it) </vt:lpstr>
      <vt:lpstr>        Characteristics of LANGUAGE </vt:lpstr>
      <vt:lpstr>Language contd.</vt:lpstr>
      <vt:lpstr>Language Contd.</vt:lpstr>
      <vt:lpstr>POINT OF VIEW </vt:lpstr>
      <vt:lpstr>Functions of Poetry</vt:lpstr>
      <vt:lpstr>Other Functions of Poetry (A)</vt:lpstr>
      <vt:lpstr>Other Functions of Poetry (B)</vt:lpstr>
      <vt:lpstr>Other Functions of Poetry (C)</vt:lpstr>
      <vt:lpstr>Review Questions: </vt:lpstr>
      <vt:lpstr>Poetry is fun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Poetry?</dc:title>
  <dc:creator>GMT</dc:creator>
  <cp:lastModifiedBy>GMT</cp:lastModifiedBy>
  <cp:revision>20</cp:revision>
  <dcterms:created xsi:type="dcterms:W3CDTF">2013-03-17T10:52:24Z</dcterms:created>
  <dcterms:modified xsi:type="dcterms:W3CDTF">2017-06-20T21:35:23Z</dcterms:modified>
</cp:coreProperties>
</file>